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67" r:id="rId5"/>
    <p:sldId id="270" r:id="rId6"/>
    <p:sldId id="269" r:id="rId7"/>
    <p:sldId id="268" r:id="rId8"/>
    <p:sldId id="266" r:id="rId9"/>
    <p:sldId id="265" r:id="rId10"/>
    <p:sldId id="263" r:id="rId11"/>
    <p:sldId id="259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07" autoAdjust="0"/>
  </p:normalViewPr>
  <p:slideViewPr>
    <p:cSldViewPr>
      <p:cViewPr varScale="1">
        <p:scale>
          <a:sx n="81" d="100"/>
          <a:sy n="81" d="100"/>
        </p:scale>
        <p:origin x="-105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62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20.12.2018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20.12.2018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20.12.2018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20.12.2018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20.12.2018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20.12.2018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20.12.2018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20.12.2018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" Target="slide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eg"/><Relationship Id="rId5" Type="http://schemas.openxmlformats.org/officeDocument/2006/relationships/slide" Target="slide10.xml"/><Relationship Id="rId4" Type="http://schemas.openxmlformats.org/officeDocument/2006/relationships/image" Target="../media/image7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16632"/>
            <a:ext cx="7772400" cy="2592288"/>
          </a:xfrm>
        </p:spPr>
        <p:txBody>
          <a:bodyPr>
            <a:normAutofit fontScale="90000"/>
          </a:bodyPr>
          <a:lstStyle/>
          <a:p>
            <a:r>
              <a:rPr lang="ru-RU" kern="10" dirty="0" smtClean="0">
                <a:ln w="9360">
                  <a:solidFill>
                    <a:srgbClr val="000000"/>
                  </a:solidFill>
                  <a:miter lim="800000"/>
                  <a:headEnd/>
                  <a:tailEnd/>
                </a:ln>
                <a:solidFill>
                  <a:srgbClr val="000000"/>
                </a:solidFill>
                <a:latin typeface="Arial"/>
                <a:cs typeface="Arial"/>
              </a:rPr>
              <a:t/>
            </a:r>
            <a:br>
              <a:rPr lang="ru-RU" kern="10" dirty="0" smtClean="0">
                <a:ln w="9360">
                  <a:solidFill>
                    <a:srgbClr val="000000"/>
                  </a:solidFill>
                  <a:miter lim="800000"/>
                  <a:headEnd/>
                  <a:tailEnd/>
                </a:ln>
                <a:solidFill>
                  <a:srgbClr val="000000"/>
                </a:solidFill>
                <a:latin typeface="Arial"/>
                <a:cs typeface="Arial"/>
              </a:rPr>
            </a:br>
            <a:r>
              <a:rPr lang="ru-RU" kern="10" dirty="0" smtClean="0">
                <a:ln w="9360">
                  <a:solidFill>
                    <a:srgbClr val="000000"/>
                  </a:solidFill>
                  <a:miter lim="800000"/>
                  <a:headEnd/>
                  <a:tailEnd/>
                </a:ln>
                <a:solidFill>
                  <a:srgbClr val="000000"/>
                </a:solidFill>
                <a:latin typeface="Arial"/>
                <a:cs typeface="Arial"/>
              </a:rPr>
              <a:t/>
            </a:r>
            <a:br>
              <a:rPr lang="ru-RU" kern="10" dirty="0" smtClean="0">
                <a:ln w="9360">
                  <a:solidFill>
                    <a:srgbClr val="000000"/>
                  </a:solidFill>
                  <a:miter lim="800000"/>
                  <a:headEnd/>
                  <a:tailEnd/>
                </a:ln>
                <a:solidFill>
                  <a:srgbClr val="000000"/>
                </a:solidFill>
                <a:latin typeface="Arial"/>
                <a:cs typeface="Arial"/>
              </a:rPr>
            </a:br>
            <a:r>
              <a:rPr lang="ru-RU" kern="10" dirty="0" smtClean="0">
                <a:ln w="9360">
                  <a:solidFill>
                    <a:srgbClr val="000000"/>
                  </a:solidFill>
                  <a:miter lim="800000"/>
                  <a:headEnd/>
                  <a:tailEnd/>
                </a:ln>
                <a:solidFill>
                  <a:srgbClr val="000000"/>
                </a:solidFill>
                <a:latin typeface="Arial"/>
                <a:cs typeface="Arial"/>
              </a:rPr>
              <a:t/>
            </a:r>
            <a:br>
              <a:rPr lang="ru-RU" kern="10" dirty="0" smtClean="0">
                <a:ln w="9360">
                  <a:solidFill>
                    <a:srgbClr val="000000"/>
                  </a:solidFill>
                  <a:miter lim="800000"/>
                  <a:headEnd/>
                  <a:tailEnd/>
                </a:ln>
                <a:solidFill>
                  <a:srgbClr val="000000"/>
                </a:solidFill>
                <a:latin typeface="Arial"/>
                <a:cs typeface="Arial"/>
              </a:rPr>
            </a:br>
            <a:r>
              <a:rPr lang="ru-RU" kern="10" dirty="0" smtClean="0">
                <a:ln w="9360">
                  <a:solidFill>
                    <a:srgbClr val="000000"/>
                  </a:solidFill>
                  <a:miter lim="800000"/>
                  <a:headEnd/>
                  <a:tailEnd/>
                </a:ln>
                <a:solidFill>
                  <a:srgbClr val="000000"/>
                </a:solidFill>
                <a:latin typeface="Arial"/>
                <a:cs typeface="Arial"/>
              </a:rPr>
              <a:t/>
            </a:r>
            <a:br>
              <a:rPr lang="ru-RU" kern="10" dirty="0" smtClean="0">
                <a:ln w="9360">
                  <a:solidFill>
                    <a:srgbClr val="000000"/>
                  </a:solidFill>
                  <a:miter lim="800000"/>
                  <a:headEnd/>
                  <a:tailEnd/>
                </a:ln>
                <a:solidFill>
                  <a:srgbClr val="000000"/>
                </a:solidFill>
                <a:latin typeface="Arial"/>
                <a:cs typeface="Arial"/>
              </a:rPr>
            </a:br>
            <a:r>
              <a:rPr lang="ru-RU" kern="10" dirty="0" smtClean="0">
                <a:ln w="9360">
                  <a:solidFill>
                    <a:srgbClr val="000000"/>
                  </a:solidFill>
                  <a:miter lim="800000"/>
                  <a:headEnd/>
                  <a:tailEnd/>
                </a:ln>
                <a:solidFill>
                  <a:srgbClr val="000000"/>
                </a:solidFill>
                <a:latin typeface="Arial"/>
                <a:cs typeface="Arial"/>
              </a:rPr>
              <a:t/>
            </a:r>
            <a:br>
              <a:rPr lang="ru-RU" kern="10" dirty="0" smtClean="0">
                <a:ln w="9360">
                  <a:solidFill>
                    <a:srgbClr val="000000"/>
                  </a:solidFill>
                  <a:miter lim="800000"/>
                  <a:headEnd/>
                  <a:tailEnd/>
                </a:ln>
                <a:solidFill>
                  <a:srgbClr val="000000"/>
                </a:solidFill>
                <a:latin typeface="Arial"/>
                <a:cs typeface="Arial"/>
              </a:rPr>
            </a:br>
            <a:r>
              <a:rPr lang="ru-RU" kern="10" dirty="0" smtClean="0">
                <a:ln w="9360">
                  <a:solidFill>
                    <a:srgbClr val="000000"/>
                  </a:solidFill>
                  <a:miter lim="800000"/>
                  <a:headEnd/>
                  <a:tailEnd/>
                </a:ln>
                <a:solidFill>
                  <a:srgbClr val="000000"/>
                </a:solidFill>
                <a:latin typeface="Arial"/>
                <a:cs typeface="Arial"/>
              </a:rPr>
              <a:t/>
            </a:r>
            <a:br>
              <a:rPr lang="ru-RU" kern="10" dirty="0" smtClean="0">
                <a:ln w="9360">
                  <a:solidFill>
                    <a:srgbClr val="000000"/>
                  </a:solidFill>
                  <a:miter lim="800000"/>
                  <a:headEnd/>
                  <a:tailEnd/>
                </a:ln>
                <a:solidFill>
                  <a:srgbClr val="000000"/>
                </a:solidFill>
                <a:latin typeface="Arial"/>
                <a:cs typeface="Arial"/>
              </a:rPr>
            </a:br>
            <a:r>
              <a:rPr lang="ru-RU" kern="10" dirty="0" smtClean="0">
                <a:ln w="9360">
                  <a:solidFill>
                    <a:srgbClr val="000000"/>
                  </a:solidFill>
                  <a:miter lim="800000"/>
                  <a:headEnd/>
                  <a:tailEnd/>
                </a:ln>
                <a:solidFill>
                  <a:srgbClr val="000000"/>
                </a:solidFill>
                <a:latin typeface="Arial"/>
                <a:cs typeface="Arial"/>
              </a:rPr>
              <a:t/>
            </a:r>
            <a:br>
              <a:rPr lang="ru-RU" kern="10" dirty="0" smtClean="0">
                <a:ln w="9360">
                  <a:solidFill>
                    <a:srgbClr val="000000"/>
                  </a:solidFill>
                  <a:miter lim="800000"/>
                  <a:headEnd/>
                  <a:tailEnd/>
                </a:ln>
                <a:solidFill>
                  <a:srgbClr val="000000"/>
                </a:solidFill>
                <a:latin typeface="Arial"/>
                <a:cs typeface="Arial"/>
              </a:rPr>
            </a:br>
            <a:r>
              <a:rPr lang="ru-RU" kern="10" dirty="0" smtClean="0">
                <a:ln w="9360">
                  <a:solidFill>
                    <a:srgbClr val="000000"/>
                  </a:solidFill>
                  <a:miter lim="800000"/>
                  <a:headEnd/>
                  <a:tailEnd/>
                </a:ln>
                <a:solidFill>
                  <a:srgbClr val="000000"/>
                </a:solidFill>
                <a:latin typeface="Arial"/>
                <a:cs typeface="Arial"/>
              </a:rPr>
              <a:t/>
            </a:r>
            <a:br>
              <a:rPr lang="ru-RU" kern="10" dirty="0" smtClean="0">
                <a:ln w="9360">
                  <a:solidFill>
                    <a:srgbClr val="000000"/>
                  </a:solidFill>
                  <a:miter lim="800000"/>
                  <a:headEnd/>
                  <a:tailEnd/>
                </a:ln>
                <a:solidFill>
                  <a:srgbClr val="000000"/>
                </a:solidFill>
                <a:latin typeface="Arial"/>
                <a:cs typeface="Arial"/>
              </a:rPr>
            </a:br>
            <a:r>
              <a:rPr lang="ru-RU" kern="10" dirty="0" smtClean="0">
                <a:ln w="9360">
                  <a:solidFill>
                    <a:srgbClr val="000000"/>
                  </a:solidFill>
                  <a:miter lim="800000"/>
                  <a:headEnd/>
                  <a:tailEnd/>
                </a:ln>
                <a:solidFill>
                  <a:srgbClr val="000000"/>
                </a:solidFill>
                <a:latin typeface="Arial"/>
                <a:cs typeface="Arial"/>
              </a:rPr>
              <a:t/>
            </a:r>
            <a:br>
              <a:rPr lang="ru-RU" kern="10" dirty="0" smtClean="0">
                <a:ln w="9360">
                  <a:solidFill>
                    <a:srgbClr val="000000"/>
                  </a:solidFill>
                  <a:miter lim="800000"/>
                  <a:headEnd/>
                  <a:tailEnd/>
                </a:ln>
                <a:solidFill>
                  <a:srgbClr val="000000"/>
                </a:solidFill>
                <a:latin typeface="Arial"/>
                <a:cs typeface="Arial"/>
              </a:rPr>
            </a:br>
            <a:r>
              <a:rPr lang="ru-RU" sz="4400" kern="10" dirty="0" smtClean="0">
                <a:ln w="9360">
                  <a:solidFill>
                    <a:srgbClr val="000000"/>
                  </a:solidFill>
                  <a:miter lim="800000"/>
                  <a:headEnd/>
                  <a:tailEnd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Одна из самых </a:t>
            </a:r>
            <a:br>
              <a:rPr lang="ru-RU" sz="4400" kern="10" dirty="0" smtClean="0">
                <a:ln w="9360">
                  <a:solidFill>
                    <a:srgbClr val="000000"/>
                  </a:solidFill>
                  <a:miter lim="800000"/>
                  <a:headEnd/>
                  <a:tailEnd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400" kern="10" dirty="0" smtClean="0">
                <a:ln w="9360">
                  <a:solidFill>
                    <a:srgbClr val="000000"/>
                  </a:solidFill>
                  <a:miter lim="800000"/>
                  <a:headEnd/>
                  <a:tailEnd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древних игр </a:t>
            </a:r>
            <a:br>
              <a:rPr lang="ru-RU" sz="4400" kern="10" dirty="0" smtClean="0">
                <a:ln w="9360">
                  <a:solidFill>
                    <a:srgbClr val="000000"/>
                  </a:solidFill>
                  <a:miter lim="800000"/>
                  <a:headEnd/>
                  <a:tailEnd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400" kern="10" dirty="0" smtClean="0">
                <a:ln w="9360">
                  <a:solidFill>
                    <a:srgbClr val="000000"/>
                  </a:solidFill>
                  <a:miter lim="800000"/>
                  <a:headEnd/>
                  <a:tailEnd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на Земле </a:t>
            </a:r>
            <a:r>
              <a:rPr lang="ru-RU" kern="10" dirty="0" smtClean="0">
                <a:ln w="9360">
                  <a:solidFill>
                    <a:srgbClr val="000000"/>
                  </a:solidFill>
                  <a:miter lim="800000"/>
                  <a:headEnd/>
                  <a:tailEnd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kern="10" dirty="0" smtClean="0">
                <a:ln w="9360">
                  <a:solidFill>
                    <a:srgbClr val="000000"/>
                  </a:solidFill>
                  <a:miter lim="800000"/>
                  <a:headEnd/>
                  <a:tailEnd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4509120"/>
            <a:ext cx="6400800" cy="1129680"/>
          </a:xfrm>
        </p:spPr>
        <p:txBody>
          <a:bodyPr>
            <a:noAutofit/>
          </a:bodyPr>
          <a:lstStyle/>
          <a:p>
            <a:r>
              <a:rPr lang="ru-RU" sz="4000" kern="10" dirty="0" smtClean="0">
                <a:ln w="9360">
                  <a:solidFill>
                    <a:srgbClr val="000000"/>
                  </a:solidFill>
                  <a:miter lim="800000"/>
                  <a:headEnd/>
                  <a:tailEnd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Бадминтон</a:t>
            </a:r>
          </a:p>
          <a:p>
            <a:pPr>
              <a:spcBef>
                <a:spcPts val="600"/>
              </a:spcBef>
            </a:pPr>
            <a:endParaRPr lang="ru-RU" sz="5400" kern="10" dirty="0" smtClean="0">
              <a:ln w="9360">
                <a:solidFill>
                  <a:srgbClr val="000000"/>
                </a:solidFill>
                <a:miter lim="800000"/>
                <a:headEnd/>
                <a:tailEnd/>
              </a:ln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>
              <a:spcBef>
                <a:spcPts val="0"/>
              </a:spcBef>
            </a:pPr>
            <a:r>
              <a:rPr lang="ru-RU" sz="2000" kern="10" dirty="0" smtClean="0">
                <a:ln w="9360">
                  <a:solidFill>
                    <a:srgbClr val="000000"/>
                  </a:solidFill>
                  <a:miter lim="800000"/>
                  <a:headEnd/>
                  <a:tailEnd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Учитель физической культуры  МБОУ «СОШ №5»  </a:t>
            </a:r>
            <a:r>
              <a:rPr lang="ru-RU" sz="2000" kern="10" dirty="0" err="1" smtClean="0">
                <a:ln w="9360">
                  <a:solidFill>
                    <a:srgbClr val="000000"/>
                  </a:solidFill>
                  <a:miter lim="800000"/>
                  <a:headEnd/>
                  <a:tailEnd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Бабичев</a:t>
            </a:r>
            <a:r>
              <a:rPr lang="ru-RU" sz="2000" kern="10" dirty="0" smtClean="0">
                <a:ln w="9360">
                  <a:solidFill>
                    <a:srgbClr val="000000"/>
                  </a:solidFill>
                  <a:miter lim="800000"/>
                  <a:headEnd/>
                  <a:tailEnd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А.В. 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67063" y="2160588"/>
            <a:ext cx="2952750" cy="234473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400" kern="10" dirty="0" smtClean="0">
                <a:ln w="9525">
                  <a:noFill/>
                  <a:round/>
                  <a:headEnd/>
                  <a:tailEnd/>
                </a:ln>
                <a:solidFill>
                  <a:schemeClr val="bg1"/>
                </a:solidFill>
                <a:effectLst>
                  <a:outerShdw dist="40186" dir="1096358" algn="ctr" rotWithShape="0">
                    <a:srgbClr val="B2B2B2">
                      <a:alpha val="80011"/>
                    </a:srgbClr>
                  </a:outerShdw>
                </a:effectLst>
                <a:latin typeface="Times New Roman"/>
                <a:cs typeface="Times New Roman"/>
              </a:rPr>
              <a:t/>
            </a:r>
            <a:br>
              <a:rPr lang="ru-RU" sz="4400" kern="10" dirty="0" smtClean="0">
                <a:ln w="9525">
                  <a:noFill/>
                  <a:round/>
                  <a:headEnd/>
                  <a:tailEnd/>
                </a:ln>
                <a:solidFill>
                  <a:schemeClr val="bg1"/>
                </a:solidFill>
                <a:effectLst>
                  <a:outerShdw dist="40186" dir="1096358" algn="ctr" rotWithShape="0">
                    <a:srgbClr val="B2B2B2">
                      <a:alpha val="80011"/>
                    </a:srgbClr>
                  </a:outerShdw>
                </a:effectLst>
                <a:latin typeface="Times New Roman"/>
                <a:cs typeface="Times New Roman"/>
              </a:rPr>
            </a:br>
            <a:r>
              <a:rPr lang="ru-RU" sz="4400" kern="10" dirty="0" smtClean="0">
                <a:ln w="9525">
                  <a:noFill/>
                  <a:round/>
                  <a:headEnd/>
                  <a:tailEnd/>
                </a:ln>
                <a:solidFill>
                  <a:schemeClr val="bg1"/>
                </a:solidFill>
                <a:effectLst>
                  <a:outerShdw dist="40186" dir="1096358" algn="ctr" rotWithShape="0">
                    <a:srgbClr val="B2B2B2">
                      <a:alpha val="80011"/>
                    </a:srgbClr>
                  </a:outerShdw>
                </a:effectLst>
                <a:latin typeface="Times New Roman"/>
                <a:cs typeface="Times New Roman"/>
              </a:rPr>
              <a:t>Перьевые воланы</a:t>
            </a:r>
            <a:br>
              <a:rPr lang="ru-RU" sz="4400" kern="10" dirty="0" smtClean="0">
                <a:ln w="9525">
                  <a:noFill/>
                  <a:round/>
                  <a:headEnd/>
                  <a:tailEnd/>
                </a:ln>
                <a:solidFill>
                  <a:schemeClr val="bg1"/>
                </a:solidFill>
                <a:effectLst>
                  <a:outerShdw dist="40186" dir="1096358" algn="ctr" rotWithShape="0">
                    <a:srgbClr val="B2B2B2">
                      <a:alpha val="80011"/>
                    </a:srgbClr>
                  </a:outerShdw>
                </a:effectLst>
                <a:latin typeface="Times New Roman"/>
                <a:cs typeface="Times New Roman"/>
              </a:rPr>
            </a:br>
            <a:endParaRPr lang="ru-RU" dirty="0">
              <a:solidFill>
                <a:schemeClr val="bg1"/>
              </a:solidFill>
            </a:endParaRPr>
          </a:p>
        </p:txBody>
      </p:sp>
      <p:pic>
        <p:nvPicPr>
          <p:cNvPr id="4" name="Picture 6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1268760"/>
            <a:ext cx="2771775" cy="33337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3874578" y="1196975"/>
            <a:ext cx="4828606" cy="77162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20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6" charset="0"/>
              </a:rPr>
              <a:t>состоят из 16-ти перьев:</a:t>
            </a:r>
          </a:p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20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6" charset="0"/>
              </a:rPr>
              <a:t> по 8 из правого и левого гусиного крыла.</a:t>
            </a:r>
            <a:r>
              <a:rPr lang="ru-RU" sz="24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6" charset="0"/>
              </a:rPr>
              <a:t> </a:t>
            </a:r>
          </a:p>
        </p:txBody>
      </p:sp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652120" y="2132856"/>
            <a:ext cx="3024188" cy="20034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3421063" y="4076700"/>
            <a:ext cx="3425403" cy="40229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20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6" charset="0"/>
              </a:rPr>
              <a:t>Гуси должны быть годовалые</a:t>
            </a:r>
          </a:p>
        </p:txBody>
      </p:sp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179512" y="4725145"/>
            <a:ext cx="3816424" cy="40229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20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6" charset="0"/>
              </a:rPr>
              <a:t>Весит волан 4,8-5,2 грамма</a:t>
            </a:r>
          </a:p>
        </p:txBody>
      </p:sp>
      <p:sp>
        <p:nvSpPr>
          <p:cNvPr id="11" name="Rectangle 3"/>
          <p:cNvSpPr>
            <a:spLocks noChangeArrowheads="1"/>
          </p:cNvSpPr>
          <p:nvPr/>
        </p:nvSpPr>
        <p:spPr bwMode="auto">
          <a:xfrm>
            <a:off x="468313" y="5300663"/>
            <a:ext cx="6908023" cy="40229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20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6" charset="0"/>
              </a:rPr>
              <a:t>Головка сделана из португальской пробки, обтянутой лайкой.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400" kern="10" dirty="0" smtClean="0">
                <a:ln w="9360">
                  <a:solidFill>
                    <a:srgbClr val="000000"/>
                  </a:solidFill>
                  <a:miter lim="800000"/>
                  <a:headEnd/>
                  <a:tailEnd/>
                </a:ln>
                <a:solidFill>
                  <a:srgbClr val="000000"/>
                </a:solidFill>
                <a:latin typeface="+mn-lt"/>
                <a:cs typeface="Arial"/>
              </a:rPr>
              <a:t/>
            </a:r>
            <a:br>
              <a:rPr lang="ru-RU" sz="4400" kern="10" dirty="0" smtClean="0">
                <a:ln w="9360">
                  <a:solidFill>
                    <a:srgbClr val="000000"/>
                  </a:solidFill>
                  <a:miter lim="800000"/>
                  <a:headEnd/>
                  <a:tailEnd/>
                </a:ln>
                <a:solidFill>
                  <a:srgbClr val="000000"/>
                </a:solidFill>
                <a:latin typeface="+mn-lt"/>
                <a:cs typeface="Arial"/>
              </a:rPr>
            </a:br>
            <a:r>
              <a:rPr lang="ru-RU" sz="4400" kern="10" dirty="0" smtClean="0">
                <a:ln w="9360">
                  <a:solidFill>
                    <a:srgbClr val="000000"/>
                  </a:solidFill>
                  <a:miter lim="800000"/>
                  <a:headEnd/>
                  <a:tailEnd/>
                </a:ln>
                <a:solidFill>
                  <a:srgbClr val="000000"/>
                </a:solidFill>
                <a:latin typeface="+mn-lt"/>
                <a:cs typeface="Arial"/>
              </a:rPr>
              <a:t>Интересные </a:t>
            </a:r>
            <a:r>
              <a:rPr lang="ru-RU" sz="4400" kern="10" dirty="0" smtClean="0">
                <a:ln w="9360">
                  <a:solidFill>
                    <a:srgbClr val="000000"/>
                  </a:solidFill>
                  <a:miter lim="800000"/>
                  <a:headEnd/>
                  <a:tailEnd/>
                </a:ln>
                <a:solidFill>
                  <a:srgbClr val="000000"/>
                </a:solidFill>
                <a:latin typeface="+mn-lt"/>
                <a:cs typeface="Arial"/>
              </a:rPr>
              <a:t>факты</a:t>
            </a:r>
            <a:br>
              <a:rPr lang="ru-RU" sz="4400" kern="10" dirty="0" smtClean="0">
                <a:ln w="9360">
                  <a:solidFill>
                    <a:srgbClr val="000000"/>
                  </a:solidFill>
                  <a:miter lim="800000"/>
                  <a:headEnd/>
                  <a:tailEnd/>
                </a:ln>
                <a:solidFill>
                  <a:srgbClr val="000000"/>
                </a:solidFill>
                <a:latin typeface="+mn-lt"/>
                <a:cs typeface="Arial"/>
              </a:rPr>
            </a:br>
            <a:endParaRPr lang="ru-RU" dirty="0"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2000" dirty="0" smtClean="0">
                <a:solidFill>
                  <a:srgbClr val="000000"/>
                </a:solidFill>
                <a:latin typeface="Times New Roman" pitchFamily="16" charset="0"/>
              </a:rPr>
              <a:t>Скорость полета волана может достигать 327 </a:t>
            </a:r>
            <a:r>
              <a:rPr lang="ru-RU" sz="2000" dirty="0" smtClean="0">
                <a:solidFill>
                  <a:srgbClr val="000000"/>
                </a:solidFill>
                <a:latin typeface="Times New Roman" pitchFamily="16" charset="0"/>
              </a:rPr>
              <a:t>км/час</a:t>
            </a:r>
            <a:endParaRPr lang="ru-RU" sz="2000" dirty="0" smtClean="0">
              <a:solidFill>
                <a:srgbClr val="000000"/>
              </a:solidFill>
              <a:latin typeface="Times New Roman" pitchFamily="16" charset="0"/>
            </a:endParaRPr>
          </a:p>
          <a:p>
            <a:pPr algn="just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2000" dirty="0" smtClean="0">
                <a:solidFill>
                  <a:srgbClr val="000000"/>
                </a:solidFill>
                <a:latin typeface="Times New Roman" pitchFamily="16" charset="0"/>
              </a:rPr>
              <a:t>Максимальное количество ударов, зафиксированное в матче — 19725; </a:t>
            </a:r>
            <a:endParaRPr lang="ru-RU" sz="2000" dirty="0" smtClean="0">
              <a:solidFill>
                <a:srgbClr val="000000"/>
              </a:solidFill>
              <a:latin typeface="Times New Roman" pitchFamily="16" charset="0"/>
            </a:endParaRPr>
          </a:p>
          <a:p>
            <a:pPr algn="just">
              <a:buClr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2000" dirty="0" smtClean="0">
                <a:solidFill>
                  <a:srgbClr val="000000"/>
                </a:solidFill>
                <a:latin typeface="Times New Roman" pitchFamily="16" charset="0"/>
              </a:rPr>
              <a:t>Бадминтон входит в тройку самых тяжелых по физическим </a:t>
            </a:r>
            <a:r>
              <a:rPr lang="ru-RU" sz="2000" dirty="0" smtClean="0">
                <a:solidFill>
                  <a:srgbClr val="000000"/>
                </a:solidFill>
                <a:latin typeface="Times New Roman" pitchFamily="16" charset="0"/>
              </a:rPr>
              <a:t>нагрузкам</a:t>
            </a:r>
          </a:p>
          <a:p>
            <a:pPr algn="just">
              <a:buClr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2000" dirty="0" smtClean="0">
                <a:solidFill>
                  <a:srgbClr val="000000"/>
                </a:solidFill>
                <a:latin typeface="Times New Roman" pitchFamily="16" charset="0"/>
              </a:rPr>
              <a:t>игровых </a:t>
            </a:r>
            <a:r>
              <a:rPr lang="ru-RU" sz="2000" dirty="0" smtClean="0">
                <a:solidFill>
                  <a:srgbClr val="000000"/>
                </a:solidFill>
                <a:latin typeface="Times New Roman" pitchFamily="16" charset="0"/>
              </a:rPr>
              <a:t>видов спорта; </a:t>
            </a:r>
          </a:p>
          <a:p>
            <a:pPr algn="just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2000" dirty="0" smtClean="0">
                <a:solidFill>
                  <a:srgbClr val="000000"/>
                </a:solidFill>
                <a:latin typeface="Times New Roman" pitchFamily="16" charset="0"/>
              </a:rPr>
              <a:t>Самый большой волан можно увидеть в городском музее Канзас </a:t>
            </a:r>
            <a:r>
              <a:rPr lang="ru-RU" sz="2000" dirty="0" err="1" smtClean="0">
                <a:solidFill>
                  <a:srgbClr val="000000"/>
                </a:solidFill>
                <a:latin typeface="Times New Roman" pitchFamily="16" charset="0"/>
              </a:rPr>
              <a:t>Cити</a:t>
            </a:r>
            <a:r>
              <a:rPr lang="ru-RU" sz="2000" dirty="0" smtClean="0">
                <a:solidFill>
                  <a:srgbClr val="000000"/>
                </a:solidFill>
                <a:latin typeface="Times New Roman" pitchFamily="16" charset="0"/>
              </a:rPr>
              <a:t>—</a:t>
            </a:r>
            <a:endParaRPr lang="ru-RU" sz="2000" dirty="0" smtClean="0">
              <a:solidFill>
                <a:srgbClr val="000000"/>
              </a:solidFill>
              <a:latin typeface="Times New Roman" pitchFamily="16" charset="0"/>
            </a:endParaRPr>
          </a:p>
          <a:p>
            <a:pPr algn="just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2000" dirty="0" smtClean="0">
                <a:solidFill>
                  <a:srgbClr val="000000"/>
                </a:solidFill>
                <a:latin typeface="Times New Roman" pitchFamily="16" charset="0"/>
              </a:rPr>
              <a:t> он более 5 метров в высоту и весом более 2 тонн; </a:t>
            </a:r>
          </a:p>
          <a:p>
            <a:pPr algn="just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2000" dirty="0" smtClean="0">
                <a:solidFill>
                  <a:srgbClr val="000000"/>
                </a:solidFill>
                <a:latin typeface="Times New Roman" pitchFamily="16" charset="0"/>
              </a:rPr>
              <a:t>На Олимпийских играх в Сиднее приняли участие 172 бадминтониста. </a:t>
            </a:r>
          </a:p>
          <a:p>
            <a:pPr algn="just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2000" dirty="0" smtClean="0">
                <a:solidFill>
                  <a:srgbClr val="000000"/>
                </a:solidFill>
                <a:latin typeface="Times New Roman" pitchFamily="16" charset="0"/>
              </a:rPr>
              <a:t>За время Игр они использовали 8400 воланов; </a:t>
            </a:r>
          </a:p>
          <a:p>
            <a:pPr algn="just">
              <a:buClr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2000" dirty="0" smtClean="0">
                <a:solidFill>
                  <a:srgbClr val="000000"/>
                </a:solidFill>
                <a:latin typeface="Times New Roman" pitchFamily="16" charset="0"/>
              </a:rPr>
              <a:t>В Малайзии 2,5 миллиона игроков, в Англии </a:t>
            </a:r>
            <a:r>
              <a:rPr lang="ru-RU" sz="2000" dirty="0" smtClean="0">
                <a:solidFill>
                  <a:srgbClr val="000000"/>
                </a:solidFill>
                <a:latin typeface="Times New Roman" pitchFamily="16" charset="0"/>
              </a:rPr>
              <a:t>насчитывается</a:t>
            </a:r>
          </a:p>
          <a:p>
            <a:pPr algn="just">
              <a:buClr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2000" dirty="0" smtClean="0">
                <a:solidFill>
                  <a:srgbClr val="000000"/>
                </a:solidFill>
                <a:latin typeface="Times New Roman" pitchFamily="16" charset="0"/>
              </a:rPr>
              <a:t>3200</a:t>
            </a:r>
            <a:r>
              <a:rPr lang="ru-RU" sz="2000" dirty="0" smtClean="0">
                <a:solidFill>
                  <a:srgbClr val="000000"/>
                </a:solidFill>
                <a:latin typeface="Times New Roman" pitchFamily="16" charset="0"/>
              </a:rPr>
              <a:t> клубов, а в Дании бадминтон уступает по популярности </a:t>
            </a:r>
            <a:r>
              <a:rPr lang="ru-RU" sz="2000" dirty="0" smtClean="0">
                <a:solidFill>
                  <a:srgbClr val="000000"/>
                </a:solidFill>
                <a:latin typeface="Times New Roman" pitchFamily="16" charset="0"/>
              </a:rPr>
              <a:t>только</a:t>
            </a:r>
          </a:p>
          <a:p>
            <a:pPr algn="just">
              <a:buClr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2000" dirty="0" smtClean="0">
                <a:solidFill>
                  <a:srgbClr val="000000"/>
                </a:solidFill>
                <a:latin typeface="Times New Roman" pitchFamily="16" charset="0"/>
              </a:rPr>
              <a:t>футболу</a:t>
            </a:r>
            <a:r>
              <a:rPr lang="ru-RU" sz="2000" dirty="0" smtClean="0">
                <a:solidFill>
                  <a:srgbClr val="000000"/>
                </a:solidFill>
                <a:latin typeface="Times New Roman" pitchFamily="16" charset="0"/>
              </a:rPr>
              <a:t>; </a:t>
            </a:r>
          </a:p>
          <a:p>
            <a:pPr algn="just">
              <a:buClr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2000" dirty="0" smtClean="0">
                <a:solidFill>
                  <a:srgbClr val="000000"/>
                </a:solidFill>
                <a:latin typeface="Times New Roman" pitchFamily="16" charset="0"/>
              </a:rPr>
              <a:t>По данным мировой статистики, бадминтоном увлекается каждый </a:t>
            </a:r>
            <a:r>
              <a:rPr lang="ru-RU" sz="2000" dirty="0" smtClean="0">
                <a:solidFill>
                  <a:srgbClr val="000000"/>
                </a:solidFill>
                <a:latin typeface="Times New Roman" pitchFamily="16" charset="0"/>
              </a:rPr>
              <a:t>50-й</a:t>
            </a:r>
          </a:p>
          <a:p>
            <a:pPr algn="just">
              <a:buClr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2000" dirty="0" smtClean="0">
                <a:solidFill>
                  <a:srgbClr val="000000"/>
                </a:solidFill>
                <a:latin typeface="Times New Roman" pitchFamily="16" charset="0"/>
              </a:rPr>
              <a:t>человек </a:t>
            </a:r>
            <a:r>
              <a:rPr lang="ru-RU" sz="2000" dirty="0" smtClean="0">
                <a:solidFill>
                  <a:srgbClr val="000000"/>
                </a:solidFill>
                <a:latin typeface="Times New Roman" pitchFamily="16" charset="0"/>
              </a:rPr>
              <a:t>в мире. </a:t>
            </a:r>
          </a:p>
          <a:p>
            <a:pPr algn="just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ru-RU" sz="2000" dirty="0" smtClean="0">
              <a:solidFill>
                <a:srgbClr val="000000"/>
              </a:solidFill>
              <a:latin typeface="Times New Roman" pitchFamily="16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История игры</a:t>
            </a:r>
            <a:endParaRPr lang="ru-RU" sz="40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24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6" charset="0"/>
              </a:rPr>
              <a:t>В 14 веке японцы</a:t>
            </a:r>
          </a:p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24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6" charset="0"/>
              </a:rPr>
              <a:t> играли деревянными </a:t>
            </a:r>
            <a:r>
              <a:rPr lang="ru-RU" sz="2400" b="1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6" charset="0"/>
              </a:rPr>
              <a:t>ракетками </a:t>
            </a:r>
            <a:r>
              <a:rPr lang="ru-RU" sz="24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6" charset="0"/>
              </a:rPr>
              <a:t>и </a:t>
            </a:r>
            <a:r>
              <a:rPr lang="ru-RU" sz="2400" b="1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6" charset="0"/>
              </a:rPr>
              <a:t>воланом</a:t>
            </a:r>
            <a:r>
              <a:rPr lang="ru-RU" sz="24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6" charset="0"/>
              </a:rPr>
              <a:t>, </a:t>
            </a:r>
          </a:p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24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6" charset="0"/>
              </a:rPr>
              <a:t>сделанным из… «оперенного </a:t>
            </a:r>
            <a:r>
              <a:rPr lang="ru-RU" sz="24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6" charset="0"/>
              </a:rPr>
              <a:t>плода</a:t>
            </a:r>
            <a:r>
              <a:rPr lang="ru-RU" sz="24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6" charset="0"/>
              </a:rPr>
              <a:t> </a:t>
            </a:r>
            <a:r>
              <a:rPr lang="ru-RU" sz="24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6" charset="0"/>
              </a:rPr>
              <a:t>вишни</a:t>
            </a:r>
            <a:r>
              <a:rPr lang="ru-RU" sz="24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6" charset="0"/>
              </a:rPr>
              <a:t>». </a:t>
            </a:r>
          </a:p>
          <a:p>
            <a:pPr algn="ctr">
              <a:buClr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24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6" charset="0"/>
              </a:rPr>
              <a:t>Брали вишенку, </a:t>
            </a:r>
          </a:p>
          <a:p>
            <a:pPr algn="ctr">
              <a:buClr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24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6" charset="0"/>
              </a:rPr>
              <a:t>вставляли в нее </a:t>
            </a:r>
            <a:r>
              <a:rPr lang="ru-RU" sz="24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6" charset="0"/>
              </a:rPr>
              <a:t>пять-шесть гусиных перьев</a:t>
            </a:r>
          </a:p>
          <a:p>
            <a:pPr algn="ctr">
              <a:buClr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24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6" charset="0"/>
              </a:rPr>
              <a:t>и засушивали на </a:t>
            </a:r>
            <a:r>
              <a:rPr lang="ru-RU" sz="24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6" charset="0"/>
              </a:rPr>
              <a:t>солнце</a:t>
            </a:r>
            <a:r>
              <a:rPr lang="ru-RU" sz="24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6" charset="0"/>
              </a:rPr>
              <a:t>.</a:t>
            </a:r>
            <a:r>
              <a:rPr lang="ru-RU" b="1" dirty="0" smtClean="0">
                <a:solidFill>
                  <a:srgbClr val="000000"/>
                </a:solidFill>
                <a:latin typeface="Times New Roman" pitchFamily="16" charset="0"/>
              </a:rPr>
              <a:t/>
            </a:r>
            <a:br>
              <a:rPr lang="ru-RU" b="1" dirty="0" smtClean="0">
                <a:solidFill>
                  <a:srgbClr val="000000"/>
                </a:solidFill>
                <a:latin typeface="Times New Roman" pitchFamily="16" charset="0"/>
              </a:rPr>
            </a:br>
            <a:endParaRPr lang="ru-RU" b="1" dirty="0" smtClean="0">
              <a:solidFill>
                <a:srgbClr val="000000"/>
              </a:solidFill>
              <a:latin typeface="Times New Roman" pitchFamily="16" charset="0"/>
            </a:endParaRPr>
          </a:p>
          <a:p>
            <a:pPr algn="ctr">
              <a:buClr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ru-RU" b="1" dirty="0" smtClean="0">
              <a:solidFill>
                <a:srgbClr val="0000CC"/>
              </a:solidFill>
              <a:latin typeface="Times New Roman" pitchFamily="16" charset="0"/>
            </a:endParaRPr>
          </a:p>
          <a:p>
            <a:pPr algn="ctr">
              <a:buClr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ru-RU" b="1" dirty="0" smtClean="0">
              <a:solidFill>
                <a:srgbClr val="000000"/>
              </a:solidFill>
              <a:latin typeface="Times New Roman" pitchFamily="16" charset="0"/>
            </a:endParaRPr>
          </a:p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ru-RU" b="1" dirty="0" smtClean="0">
              <a:solidFill>
                <a:srgbClr val="FF3300"/>
              </a:solidFill>
              <a:latin typeface="Times New Roman" pitchFamily="16" charset="0"/>
            </a:endParaRPr>
          </a:p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ru-RU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27763" y="3213100"/>
            <a:ext cx="384842" cy="431924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198579" y="3645024"/>
            <a:ext cx="945421" cy="79226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6" name="AutoShape 38"/>
          <p:cNvSpPr>
            <a:spLocks noChangeArrowheads="1"/>
          </p:cNvSpPr>
          <p:nvPr/>
        </p:nvSpPr>
        <p:spPr bwMode="auto">
          <a:xfrm>
            <a:off x="6732240" y="4221088"/>
            <a:ext cx="719758" cy="503336"/>
          </a:xfrm>
          <a:prstGeom prst="sun">
            <a:avLst>
              <a:gd name="adj" fmla="val 25000"/>
            </a:avLst>
          </a:prstGeom>
          <a:solidFill>
            <a:srgbClr val="FFFF00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grpSp>
        <p:nvGrpSpPr>
          <p:cNvPr id="7" name="Group 5"/>
          <p:cNvGrpSpPr>
            <a:grpSpLocks/>
          </p:cNvGrpSpPr>
          <p:nvPr/>
        </p:nvGrpSpPr>
        <p:grpSpPr bwMode="auto">
          <a:xfrm>
            <a:off x="5868144" y="1556792"/>
            <a:ext cx="1230164" cy="898253"/>
            <a:chOff x="2463" y="-447"/>
            <a:chExt cx="3097" cy="3062"/>
          </a:xfrm>
        </p:grpSpPr>
        <p:sp>
          <p:nvSpPr>
            <p:cNvPr id="8" name="Freeform 6"/>
            <p:cNvSpPr>
              <a:spLocks noChangeArrowheads="1"/>
            </p:cNvSpPr>
            <p:nvPr/>
          </p:nvSpPr>
          <p:spPr bwMode="auto">
            <a:xfrm rot="1020000">
              <a:off x="2766" y="-136"/>
              <a:ext cx="2493" cy="2440"/>
            </a:xfrm>
            <a:custGeom>
              <a:avLst/>
              <a:gdLst>
                <a:gd name="T0" fmla="*/ 87 w 4126"/>
                <a:gd name="T1" fmla="*/ 824 h 3830"/>
                <a:gd name="T2" fmla="*/ 59 w 4126"/>
                <a:gd name="T3" fmla="*/ 914 h 3830"/>
                <a:gd name="T4" fmla="*/ 30 w 4126"/>
                <a:gd name="T5" fmla="*/ 1036 h 3830"/>
                <a:gd name="T6" fmla="*/ 7 w 4126"/>
                <a:gd name="T7" fmla="*/ 1171 h 3830"/>
                <a:gd name="T8" fmla="*/ 2 w 4126"/>
                <a:gd name="T9" fmla="*/ 1307 h 3830"/>
                <a:gd name="T10" fmla="*/ 23 w 4126"/>
                <a:gd name="T11" fmla="*/ 1423 h 3830"/>
                <a:gd name="T12" fmla="*/ 83 w 4126"/>
                <a:gd name="T13" fmla="*/ 1506 h 3830"/>
                <a:gd name="T14" fmla="*/ 168 w 4126"/>
                <a:gd name="T15" fmla="*/ 1573 h 3830"/>
                <a:gd name="T16" fmla="*/ 292 w 4126"/>
                <a:gd name="T17" fmla="*/ 1658 h 3830"/>
                <a:gd name="T18" fmla="*/ 377 w 4126"/>
                <a:gd name="T19" fmla="*/ 1746 h 3830"/>
                <a:gd name="T20" fmla="*/ 413 w 4126"/>
                <a:gd name="T21" fmla="*/ 1846 h 3830"/>
                <a:gd name="T22" fmla="*/ 415 w 4126"/>
                <a:gd name="T23" fmla="*/ 1925 h 3830"/>
                <a:gd name="T24" fmla="*/ 408 w 4126"/>
                <a:gd name="T25" fmla="*/ 2012 h 3830"/>
                <a:gd name="T26" fmla="*/ 399 w 4126"/>
                <a:gd name="T27" fmla="*/ 2112 h 3830"/>
                <a:gd name="T28" fmla="*/ 389 w 4126"/>
                <a:gd name="T29" fmla="*/ 2210 h 3830"/>
                <a:gd name="T30" fmla="*/ 387 w 4126"/>
                <a:gd name="T31" fmla="*/ 2302 h 3830"/>
                <a:gd name="T32" fmla="*/ 394 w 4126"/>
                <a:gd name="T33" fmla="*/ 2383 h 3830"/>
                <a:gd name="T34" fmla="*/ 449 w 4126"/>
                <a:gd name="T35" fmla="*/ 2481 h 3830"/>
                <a:gd name="T36" fmla="*/ 536 w 4126"/>
                <a:gd name="T37" fmla="*/ 2514 h 3830"/>
                <a:gd name="T38" fmla="*/ 613 w 4126"/>
                <a:gd name="T39" fmla="*/ 2523 h 3830"/>
                <a:gd name="T40" fmla="*/ 691 w 4126"/>
                <a:gd name="T41" fmla="*/ 2528 h 3830"/>
                <a:gd name="T42" fmla="*/ 772 w 4126"/>
                <a:gd name="T43" fmla="*/ 2535 h 3830"/>
                <a:gd name="T44" fmla="*/ 855 w 4126"/>
                <a:gd name="T45" fmla="*/ 2552 h 3830"/>
                <a:gd name="T46" fmla="*/ 957 w 4126"/>
                <a:gd name="T47" fmla="*/ 2637 h 3830"/>
                <a:gd name="T48" fmla="*/ 981 w 4126"/>
                <a:gd name="T49" fmla="*/ 2721 h 3830"/>
                <a:gd name="T50" fmla="*/ 990 w 4126"/>
                <a:gd name="T51" fmla="*/ 2797 h 3830"/>
                <a:gd name="T52" fmla="*/ 988 w 4126"/>
                <a:gd name="T53" fmla="*/ 2877 h 3830"/>
                <a:gd name="T54" fmla="*/ 978 w 4126"/>
                <a:gd name="T55" fmla="*/ 2982 h 3830"/>
                <a:gd name="T56" fmla="*/ 2770 w 4126"/>
                <a:gd name="T57" fmla="*/ 2721 h 3830"/>
                <a:gd name="T58" fmla="*/ 2862 w 4126"/>
                <a:gd name="T59" fmla="*/ 2747 h 3830"/>
                <a:gd name="T60" fmla="*/ 2953 w 4126"/>
                <a:gd name="T61" fmla="*/ 2771 h 3830"/>
                <a:gd name="T62" fmla="*/ 3057 w 4126"/>
                <a:gd name="T63" fmla="*/ 2785 h 3830"/>
                <a:gd name="T64" fmla="*/ 3174 w 4126"/>
                <a:gd name="T65" fmla="*/ 2797 h 3830"/>
                <a:gd name="T66" fmla="*/ 3293 w 4126"/>
                <a:gd name="T67" fmla="*/ 2794 h 3830"/>
                <a:gd name="T68" fmla="*/ 3409 w 4126"/>
                <a:gd name="T69" fmla="*/ 2775 h 3830"/>
                <a:gd name="T70" fmla="*/ 3523 w 4126"/>
                <a:gd name="T71" fmla="*/ 2730 h 3830"/>
                <a:gd name="T72" fmla="*/ 3628 w 4126"/>
                <a:gd name="T73" fmla="*/ 2671 h 3830"/>
                <a:gd name="T74" fmla="*/ 3725 w 4126"/>
                <a:gd name="T75" fmla="*/ 2597 h 3830"/>
                <a:gd name="T76" fmla="*/ 3815 w 4126"/>
                <a:gd name="T77" fmla="*/ 2502 h 3830"/>
                <a:gd name="T78" fmla="*/ 3896 w 4126"/>
                <a:gd name="T79" fmla="*/ 2395 h 3830"/>
                <a:gd name="T80" fmla="*/ 3967 w 4126"/>
                <a:gd name="T81" fmla="*/ 2276 h 3830"/>
                <a:gd name="T82" fmla="*/ 4027 w 4126"/>
                <a:gd name="T83" fmla="*/ 2146 h 3830"/>
                <a:gd name="T84" fmla="*/ 4079 w 4126"/>
                <a:gd name="T85" fmla="*/ 2005 h 3830"/>
                <a:gd name="T86" fmla="*/ 4110 w 4126"/>
                <a:gd name="T87" fmla="*/ 1860 h 3830"/>
                <a:gd name="T88" fmla="*/ 4126 w 4126"/>
                <a:gd name="T89" fmla="*/ 1723 h 3830"/>
                <a:gd name="T90" fmla="*/ 4117 w 4126"/>
                <a:gd name="T91" fmla="*/ 1582 h 3830"/>
                <a:gd name="T92" fmla="*/ 4086 w 4126"/>
                <a:gd name="T93" fmla="*/ 1459 h 3830"/>
                <a:gd name="T94" fmla="*/ 4024 w 4126"/>
                <a:gd name="T95" fmla="*/ 1347 h 3830"/>
                <a:gd name="T96" fmla="*/ 3929 w 4126"/>
                <a:gd name="T97" fmla="*/ 1254 h 3830"/>
                <a:gd name="T98" fmla="*/ 3803 w 4126"/>
                <a:gd name="T99" fmla="*/ 1185 h 3830"/>
                <a:gd name="T100" fmla="*/ 3661 w 4126"/>
                <a:gd name="T101" fmla="*/ 1138 h 3830"/>
                <a:gd name="T102" fmla="*/ 3511 w 4126"/>
                <a:gd name="T103" fmla="*/ 1107 h 3830"/>
                <a:gd name="T104" fmla="*/ 3373 w 4126"/>
                <a:gd name="T105" fmla="*/ 1088 h 3830"/>
                <a:gd name="T106" fmla="*/ 3259 w 4126"/>
                <a:gd name="T107" fmla="*/ 1081 h 3830"/>
                <a:gd name="T108" fmla="*/ 3186 w 4126"/>
                <a:gd name="T109" fmla="*/ 1076 h 3830"/>
                <a:gd name="T110" fmla="*/ 2250 w 4126"/>
                <a:gd name="T111" fmla="*/ 83 h 3830"/>
                <a:gd name="T112" fmla="*/ 2147 w 4126"/>
                <a:gd name="T113" fmla="*/ 26 h 3830"/>
                <a:gd name="T114" fmla="*/ 2026 w 4126"/>
                <a:gd name="T115" fmla="*/ 0 h 3830"/>
                <a:gd name="T116" fmla="*/ 1924 w 4126"/>
                <a:gd name="T117" fmla="*/ 14 h 3830"/>
                <a:gd name="T118" fmla="*/ 1850 w 4126"/>
                <a:gd name="T119" fmla="*/ 40 h 3830"/>
                <a:gd name="T120" fmla="*/ 1758 w 4126"/>
                <a:gd name="T121" fmla="*/ 92 h 3830"/>
                <a:gd name="T122" fmla="*/ 1646 w 4126"/>
                <a:gd name="T123" fmla="*/ 171 h 3830"/>
                <a:gd name="T124" fmla="*/ 1596 w 4126"/>
                <a:gd name="T125" fmla="*/ 216 h 3830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4126"/>
                <a:gd name="T190" fmla="*/ 0 h 3830"/>
                <a:gd name="T191" fmla="*/ 4126 w 4126"/>
                <a:gd name="T192" fmla="*/ 3830 h 3830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4126" h="3830">
                  <a:moveTo>
                    <a:pt x="1596" y="216"/>
                  </a:moveTo>
                  <a:lnTo>
                    <a:pt x="104" y="781"/>
                  </a:lnTo>
                  <a:lnTo>
                    <a:pt x="102" y="786"/>
                  </a:lnTo>
                  <a:lnTo>
                    <a:pt x="99" y="793"/>
                  </a:lnTo>
                  <a:lnTo>
                    <a:pt x="97" y="803"/>
                  </a:lnTo>
                  <a:lnTo>
                    <a:pt x="92" y="808"/>
                  </a:lnTo>
                  <a:lnTo>
                    <a:pt x="90" y="815"/>
                  </a:lnTo>
                  <a:lnTo>
                    <a:pt x="87" y="824"/>
                  </a:lnTo>
                  <a:lnTo>
                    <a:pt x="85" y="831"/>
                  </a:lnTo>
                  <a:lnTo>
                    <a:pt x="83" y="841"/>
                  </a:lnTo>
                  <a:lnTo>
                    <a:pt x="80" y="848"/>
                  </a:lnTo>
                  <a:lnTo>
                    <a:pt x="76" y="857"/>
                  </a:lnTo>
                  <a:lnTo>
                    <a:pt x="76" y="869"/>
                  </a:lnTo>
                  <a:lnTo>
                    <a:pt x="71" y="879"/>
                  </a:lnTo>
                  <a:lnTo>
                    <a:pt x="68" y="891"/>
                  </a:lnTo>
                  <a:lnTo>
                    <a:pt x="64" y="903"/>
                  </a:lnTo>
                  <a:lnTo>
                    <a:pt x="59" y="914"/>
                  </a:lnTo>
                  <a:lnTo>
                    <a:pt x="57" y="926"/>
                  </a:lnTo>
                  <a:lnTo>
                    <a:pt x="52" y="938"/>
                  </a:lnTo>
                  <a:lnTo>
                    <a:pt x="49" y="953"/>
                  </a:lnTo>
                  <a:lnTo>
                    <a:pt x="47" y="967"/>
                  </a:lnTo>
                  <a:lnTo>
                    <a:pt x="42" y="979"/>
                  </a:lnTo>
                  <a:lnTo>
                    <a:pt x="40" y="993"/>
                  </a:lnTo>
                  <a:lnTo>
                    <a:pt x="38" y="1007"/>
                  </a:lnTo>
                  <a:lnTo>
                    <a:pt x="35" y="1021"/>
                  </a:lnTo>
                  <a:lnTo>
                    <a:pt x="30" y="1036"/>
                  </a:lnTo>
                  <a:lnTo>
                    <a:pt x="28" y="1050"/>
                  </a:lnTo>
                  <a:lnTo>
                    <a:pt x="23" y="1067"/>
                  </a:lnTo>
                  <a:lnTo>
                    <a:pt x="23" y="1081"/>
                  </a:lnTo>
                  <a:lnTo>
                    <a:pt x="19" y="1095"/>
                  </a:lnTo>
                  <a:lnTo>
                    <a:pt x="16" y="1112"/>
                  </a:lnTo>
                  <a:lnTo>
                    <a:pt x="14" y="1126"/>
                  </a:lnTo>
                  <a:lnTo>
                    <a:pt x="11" y="1143"/>
                  </a:lnTo>
                  <a:lnTo>
                    <a:pt x="9" y="1157"/>
                  </a:lnTo>
                  <a:lnTo>
                    <a:pt x="7" y="1171"/>
                  </a:lnTo>
                  <a:lnTo>
                    <a:pt x="4" y="1185"/>
                  </a:lnTo>
                  <a:lnTo>
                    <a:pt x="4" y="1204"/>
                  </a:lnTo>
                  <a:lnTo>
                    <a:pt x="2" y="1219"/>
                  </a:lnTo>
                  <a:lnTo>
                    <a:pt x="2" y="1233"/>
                  </a:lnTo>
                  <a:lnTo>
                    <a:pt x="2" y="1247"/>
                  </a:lnTo>
                  <a:lnTo>
                    <a:pt x="2" y="1264"/>
                  </a:lnTo>
                  <a:lnTo>
                    <a:pt x="0" y="1278"/>
                  </a:lnTo>
                  <a:lnTo>
                    <a:pt x="0" y="1292"/>
                  </a:lnTo>
                  <a:lnTo>
                    <a:pt x="2" y="1307"/>
                  </a:lnTo>
                  <a:lnTo>
                    <a:pt x="2" y="1321"/>
                  </a:lnTo>
                  <a:lnTo>
                    <a:pt x="2" y="1335"/>
                  </a:lnTo>
                  <a:lnTo>
                    <a:pt x="4" y="1347"/>
                  </a:lnTo>
                  <a:lnTo>
                    <a:pt x="7" y="1361"/>
                  </a:lnTo>
                  <a:lnTo>
                    <a:pt x="9" y="1376"/>
                  </a:lnTo>
                  <a:lnTo>
                    <a:pt x="11" y="1387"/>
                  </a:lnTo>
                  <a:lnTo>
                    <a:pt x="14" y="1399"/>
                  </a:lnTo>
                  <a:lnTo>
                    <a:pt x="19" y="1411"/>
                  </a:lnTo>
                  <a:lnTo>
                    <a:pt x="23" y="1423"/>
                  </a:lnTo>
                  <a:lnTo>
                    <a:pt x="28" y="1435"/>
                  </a:lnTo>
                  <a:lnTo>
                    <a:pt x="30" y="1444"/>
                  </a:lnTo>
                  <a:lnTo>
                    <a:pt x="38" y="1454"/>
                  </a:lnTo>
                  <a:lnTo>
                    <a:pt x="45" y="1466"/>
                  </a:lnTo>
                  <a:lnTo>
                    <a:pt x="49" y="1473"/>
                  </a:lnTo>
                  <a:lnTo>
                    <a:pt x="57" y="1482"/>
                  </a:lnTo>
                  <a:lnTo>
                    <a:pt x="66" y="1492"/>
                  </a:lnTo>
                  <a:lnTo>
                    <a:pt x="76" y="1499"/>
                  </a:lnTo>
                  <a:lnTo>
                    <a:pt x="83" y="1506"/>
                  </a:lnTo>
                  <a:lnTo>
                    <a:pt x="90" y="1513"/>
                  </a:lnTo>
                  <a:lnTo>
                    <a:pt x="97" y="1518"/>
                  </a:lnTo>
                  <a:lnTo>
                    <a:pt x="106" y="1525"/>
                  </a:lnTo>
                  <a:lnTo>
                    <a:pt x="114" y="1532"/>
                  </a:lnTo>
                  <a:lnTo>
                    <a:pt x="123" y="1537"/>
                  </a:lnTo>
                  <a:lnTo>
                    <a:pt x="130" y="1544"/>
                  </a:lnTo>
                  <a:lnTo>
                    <a:pt x="140" y="1551"/>
                  </a:lnTo>
                  <a:lnTo>
                    <a:pt x="154" y="1561"/>
                  </a:lnTo>
                  <a:lnTo>
                    <a:pt x="168" y="1573"/>
                  </a:lnTo>
                  <a:lnTo>
                    <a:pt x="182" y="1585"/>
                  </a:lnTo>
                  <a:lnTo>
                    <a:pt x="199" y="1594"/>
                  </a:lnTo>
                  <a:lnTo>
                    <a:pt x="213" y="1604"/>
                  </a:lnTo>
                  <a:lnTo>
                    <a:pt x="228" y="1613"/>
                  </a:lnTo>
                  <a:lnTo>
                    <a:pt x="239" y="1620"/>
                  </a:lnTo>
                  <a:lnTo>
                    <a:pt x="254" y="1630"/>
                  </a:lnTo>
                  <a:lnTo>
                    <a:pt x="268" y="1639"/>
                  </a:lnTo>
                  <a:lnTo>
                    <a:pt x="280" y="1649"/>
                  </a:lnTo>
                  <a:lnTo>
                    <a:pt x="292" y="1658"/>
                  </a:lnTo>
                  <a:lnTo>
                    <a:pt x="304" y="1668"/>
                  </a:lnTo>
                  <a:lnTo>
                    <a:pt x="313" y="1677"/>
                  </a:lnTo>
                  <a:lnTo>
                    <a:pt x="325" y="1684"/>
                  </a:lnTo>
                  <a:lnTo>
                    <a:pt x="335" y="1694"/>
                  </a:lnTo>
                  <a:lnTo>
                    <a:pt x="344" y="1703"/>
                  </a:lnTo>
                  <a:lnTo>
                    <a:pt x="354" y="1713"/>
                  </a:lnTo>
                  <a:lnTo>
                    <a:pt x="361" y="1723"/>
                  </a:lnTo>
                  <a:lnTo>
                    <a:pt x="370" y="1732"/>
                  </a:lnTo>
                  <a:lnTo>
                    <a:pt x="377" y="1746"/>
                  </a:lnTo>
                  <a:lnTo>
                    <a:pt x="384" y="1756"/>
                  </a:lnTo>
                  <a:lnTo>
                    <a:pt x="389" y="1768"/>
                  </a:lnTo>
                  <a:lnTo>
                    <a:pt x="394" y="1780"/>
                  </a:lnTo>
                  <a:lnTo>
                    <a:pt x="401" y="1794"/>
                  </a:lnTo>
                  <a:lnTo>
                    <a:pt x="403" y="1806"/>
                  </a:lnTo>
                  <a:lnTo>
                    <a:pt x="408" y="1820"/>
                  </a:lnTo>
                  <a:lnTo>
                    <a:pt x="408" y="1827"/>
                  </a:lnTo>
                  <a:lnTo>
                    <a:pt x="411" y="1837"/>
                  </a:lnTo>
                  <a:lnTo>
                    <a:pt x="413" y="1846"/>
                  </a:lnTo>
                  <a:lnTo>
                    <a:pt x="415" y="1853"/>
                  </a:lnTo>
                  <a:lnTo>
                    <a:pt x="415" y="1860"/>
                  </a:lnTo>
                  <a:lnTo>
                    <a:pt x="415" y="1870"/>
                  </a:lnTo>
                  <a:lnTo>
                    <a:pt x="415" y="1879"/>
                  </a:lnTo>
                  <a:lnTo>
                    <a:pt x="415" y="1886"/>
                  </a:lnTo>
                  <a:lnTo>
                    <a:pt x="415" y="1896"/>
                  </a:lnTo>
                  <a:lnTo>
                    <a:pt x="415" y="1903"/>
                  </a:lnTo>
                  <a:lnTo>
                    <a:pt x="415" y="1915"/>
                  </a:lnTo>
                  <a:lnTo>
                    <a:pt x="415" y="1925"/>
                  </a:lnTo>
                  <a:lnTo>
                    <a:pt x="415" y="1934"/>
                  </a:lnTo>
                  <a:lnTo>
                    <a:pt x="415" y="1941"/>
                  </a:lnTo>
                  <a:lnTo>
                    <a:pt x="413" y="1951"/>
                  </a:lnTo>
                  <a:lnTo>
                    <a:pt x="413" y="1963"/>
                  </a:lnTo>
                  <a:lnTo>
                    <a:pt x="413" y="1972"/>
                  </a:lnTo>
                  <a:lnTo>
                    <a:pt x="413" y="1984"/>
                  </a:lnTo>
                  <a:lnTo>
                    <a:pt x="413" y="1993"/>
                  </a:lnTo>
                  <a:lnTo>
                    <a:pt x="413" y="2005"/>
                  </a:lnTo>
                  <a:lnTo>
                    <a:pt x="408" y="2012"/>
                  </a:lnTo>
                  <a:lnTo>
                    <a:pt x="408" y="2024"/>
                  </a:lnTo>
                  <a:lnTo>
                    <a:pt x="406" y="2036"/>
                  </a:lnTo>
                  <a:lnTo>
                    <a:pt x="406" y="2046"/>
                  </a:lnTo>
                  <a:lnTo>
                    <a:pt x="406" y="2058"/>
                  </a:lnTo>
                  <a:lnTo>
                    <a:pt x="403" y="2067"/>
                  </a:lnTo>
                  <a:lnTo>
                    <a:pt x="401" y="2079"/>
                  </a:lnTo>
                  <a:lnTo>
                    <a:pt x="401" y="2091"/>
                  </a:lnTo>
                  <a:lnTo>
                    <a:pt x="401" y="2100"/>
                  </a:lnTo>
                  <a:lnTo>
                    <a:pt x="399" y="2112"/>
                  </a:lnTo>
                  <a:lnTo>
                    <a:pt x="399" y="2122"/>
                  </a:lnTo>
                  <a:lnTo>
                    <a:pt x="399" y="2134"/>
                  </a:lnTo>
                  <a:lnTo>
                    <a:pt x="396" y="2146"/>
                  </a:lnTo>
                  <a:lnTo>
                    <a:pt x="394" y="2155"/>
                  </a:lnTo>
                  <a:lnTo>
                    <a:pt x="394" y="2167"/>
                  </a:lnTo>
                  <a:lnTo>
                    <a:pt x="394" y="2179"/>
                  </a:lnTo>
                  <a:lnTo>
                    <a:pt x="392" y="2188"/>
                  </a:lnTo>
                  <a:lnTo>
                    <a:pt x="392" y="2200"/>
                  </a:lnTo>
                  <a:lnTo>
                    <a:pt x="389" y="2210"/>
                  </a:lnTo>
                  <a:lnTo>
                    <a:pt x="389" y="2222"/>
                  </a:lnTo>
                  <a:lnTo>
                    <a:pt x="387" y="2231"/>
                  </a:lnTo>
                  <a:lnTo>
                    <a:pt x="387" y="2241"/>
                  </a:lnTo>
                  <a:lnTo>
                    <a:pt x="387" y="2250"/>
                  </a:lnTo>
                  <a:lnTo>
                    <a:pt x="387" y="2262"/>
                  </a:lnTo>
                  <a:lnTo>
                    <a:pt x="387" y="2271"/>
                  </a:lnTo>
                  <a:lnTo>
                    <a:pt x="387" y="2283"/>
                  </a:lnTo>
                  <a:lnTo>
                    <a:pt x="387" y="2290"/>
                  </a:lnTo>
                  <a:lnTo>
                    <a:pt x="387" y="2302"/>
                  </a:lnTo>
                  <a:lnTo>
                    <a:pt x="387" y="2312"/>
                  </a:lnTo>
                  <a:lnTo>
                    <a:pt x="387" y="2321"/>
                  </a:lnTo>
                  <a:lnTo>
                    <a:pt x="387" y="2331"/>
                  </a:lnTo>
                  <a:lnTo>
                    <a:pt x="389" y="2340"/>
                  </a:lnTo>
                  <a:lnTo>
                    <a:pt x="389" y="2350"/>
                  </a:lnTo>
                  <a:lnTo>
                    <a:pt x="389" y="2359"/>
                  </a:lnTo>
                  <a:lnTo>
                    <a:pt x="392" y="2367"/>
                  </a:lnTo>
                  <a:lnTo>
                    <a:pt x="392" y="2376"/>
                  </a:lnTo>
                  <a:lnTo>
                    <a:pt x="394" y="2383"/>
                  </a:lnTo>
                  <a:lnTo>
                    <a:pt x="396" y="2393"/>
                  </a:lnTo>
                  <a:lnTo>
                    <a:pt x="399" y="2400"/>
                  </a:lnTo>
                  <a:lnTo>
                    <a:pt x="401" y="2407"/>
                  </a:lnTo>
                  <a:lnTo>
                    <a:pt x="406" y="2421"/>
                  </a:lnTo>
                  <a:lnTo>
                    <a:pt x="413" y="2435"/>
                  </a:lnTo>
                  <a:lnTo>
                    <a:pt x="420" y="2450"/>
                  </a:lnTo>
                  <a:lnTo>
                    <a:pt x="430" y="2462"/>
                  </a:lnTo>
                  <a:lnTo>
                    <a:pt x="439" y="2471"/>
                  </a:lnTo>
                  <a:lnTo>
                    <a:pt x="449" y="2481"/>
                  </a:lnTo>
                  <a:lnTo>
                    <a:pt x="458" y="2488"/>
                  </a:lnTo>
                  <a:lnTo>
                    <a:pt x="470" y="2495"/>
                  </a:lnTo>
                  <a:lnTo>
                    <a:pt x="484" y="2500"/>
                  </a:lnTo>
                  <a:lnTo>
                    <a:pt x="496" y="2507"/>
                  </a:lnTo>
                  <a:lnTo>
                    <a:pt x="503" y="2507"/>
                  </a:lnTo>
                  <a:lnTo>
                    <a:pt x="510" y="2509"/>
                  </a:lnTo>
                  <a:lnTo>
                    <a:pt x="520" y="2512"/>
                  </a:lnTo>
                  <a:lnTo>
                    <a:pt x="529" y="2514"/>
                  </a:lnTo>
                  <a:lnTo>
                    <a:pt x="536" y="2514"/>
                  </a:lnTo>
                  <a:lnTo>
                    <a:pt x="544" y="2516"/>
                  </a:lnTo>
                  <a:lnTo>
                    <a:pt x="551" y="2516"/>
                  </a:lnTo>
                  <a:lnTo>
                    <a:pt x="560" y="2519"/>
                  </a:lnTo>
                  <a:lnTo>
                    <a:pt x="570" y="2519"/>
                  </a:lnTo>
                  <a:lnTo>
                    <a:pt x="577" y="2521"/>
                  </a:lnTo>
                  <a:lnTo>
                    <a:pt x="586" y="2521"/>
                  </a:lnTo>
                  <a:lnTo>
                    <a:pt x="593" y="2523"/>
                  </a:lnTo>
                  <a:lnTo>
                    <a:pt x="603" y="2523"/>
                  </a:lnTo>
                  <a:lnTo>
                    <a:pt x="613" y="2523"/>
                  </a:lnTo>
                  <a:lnTo>
                    <a:pt x="620" y="2523"/>
                  </a:lnTo>
                  <a:lnTo>
                    <a:pt x="629" y="2526"/>
                  </a:lnTo>
                  <a:lnTo>
                    <a:pt x="639" y="2526"/>
                  </a:lnTo>
                  <a:lnTo>
                    <a:pt x="648" y="2528"/>
                  </a:lnTo>
                  <a:lnTo>
                    <a:pt x="655" y="2528"/>
                  </a:lnTo>
                  <a:lnTo>
                    <a:pt x="667" y="2528"/>
                  </a:lnTo>
                  <a:lnTo>
                    <a:pt x="674" y="2528"/>
                  </a:lnTo>
                  <a:lnTo>
                    <a:pt x="684" y="2528"/>
                  </a:lnTo>
                  <a:lnTo>
                    <a:pt x="691" y="2528"/>
                  </a:lnTo>
                  <a:lnTo>
                    <a:pt x="703" y="2528"/>
                  </a:lnTo>
                  <a:lnTo>
                    <a:pt x="710" y="2528"/>
                  </a:lnTo>
                  <a:lnTo>
                    <a:pt x="719" y="2531"/>
                  </a:lnTo>
                  <a:lnTo>
                    <a:pt x="729" y="2531"/>
                  </a:lnTo>
                  <a:lnTo>
                    <a:pt x="738" y="2531"/>
                  </a:lnTo>
                  <a:lnTo>
                    <a:pt x="746" y="2531"/>
                  </a:lnTo>
                  <a:lnTo>
                    <a:pt x="755" y="2531"/>
                  </a:lnTo>
                  <a:lnTo>
                    <a:pt x="765" y="2533"/>
                  </a:lnTo>
                  <a:lnTo>
                    <a:pt x="772" y="2535"/>
                  </a:lnTo>
                  <a:lnTo>
                    <a:pt x="781" y="2535"/>
                  </a:lnTo>
                  <a:lnTo>
                    <a:pt x="791" y="2535"/>
                  </a:lnTo>
                  <a:lnTo>
                    <a:pt x="798" y="2538"/>
                  </a:lnTo>
                  <a:lnTo>
                    <a:pt x="807" y="2540"/>
                  </a:lnTo>
                  <a:lnTo>
                    <a:pt x="817" y="2540"/>
                  </a:lnTo>
                  <a:lnTo>
                    <a:pt x="824" y="2542"/>
                  </a:lnTo>
                  <a:lnTo>
                    <a:pt x="831" y="2545"/>
                  </a:lnTo>
                  <a:lnTo>
                    <a:pt x="841" y="2547"/>
                  </a:lnTo>
                  <a:lnTo>
                    <a:pt x="855" y="2552"/>
                  </a:lnTo>
                  <a:lnTo>
                    <a:pt x="871" y="2557"/>
                  </a:lnTo>
                  <a:lnTo>
                    <a:pt x="883" y="2564"/>
                  </a:lnTo>
                  <a:lnTo>
                    <a:pt x="898" y="2571"/>
                  </a:lnTo>
                  <a:lnTo>
                    <a:pt x="909" y="2578"/>
                  </a:lnTo>
                  <a:lnTo>
                    <a:pt x="924" y="2590"/>
                  </a:lnTo>
                  <a:lnTo>
                    <a:pt x="931" y="2599"/>
                  </a:lnTo>
                  <a:lnTo>
                    <a:pt x="940" y="2611"/>
                  </a:lnTo>
                  <a:lnTo>
                    <a:pt x="948" y="2623"/>
                  </a:lnTo>
                  <a:lnTo>
                    <a:pt x="957" y="2637"/>
                  </a:lnTo>
                  <a:lnTo>
                    <a:pt x="962" y="2649"/>
                  </a:lnTo>
                  <a:lnTo>
                    <a:pt x="969" y="2666"/>
                  </a:lnTo>
                  <a:lnTo>
                    <a:pt x="969" y="2673"/>
                  </a:lnTo>
                  <a:lnTo>
                    <a:pt x="971" y="2680"/>
                  </a:lnTo>
                  <a:lnTo>
                    <a:pt x="976" y="2687"/>
                  </a:lnTo>
                  <a:lnTo>
                    <a:pt x="978" y="2697"/>
                  </a:lnTo>
                  <a:lnTo>
                    <a:pt x="978" y="2704"/>
                  </a:lnTo>
                  <a:lnTo>
                    <a:pt x="981" y="2714"/>
                  </a:lnTo>
                  <a:lnTo>
                    <a:pt x="981" y="2721"/>
                  </a:lnTo>
                  <a:lnTo>
                    <a:pt x="983" y="2728"/>
                  </a:lnTo>
                  <a:lnTo>
                    <a:pt x="983" y="2737"/>
                  </a:lnTo>
                  <a:lnTo>
                    <a:pt x="986" y="2747"/>
                  </a:lnTo>
                  <a:lnTo>
                    <a:pt x="986" y="2754"/>
                  </a:lnTo>
                  <a:lnTo>
                    <a:pt x="988" y="2763"/>
                  </a:lnTo>
                  <a:lnTo>
                    <a:pt x="988" y="2771"/>
                  </a:lnTo>
                  <a:lnTo>
                    <a:pt x="990" y="2780"/>
                  </a:lnTo>
                  <a:lnTo>
                    <a:pt x="990" y="2790"/>
                  </a:lnTo>
                  <a:lnTo>
                    <a:pt x="990" y="2797"/>
                  </a:lnTo>
                  <a:lnTo>
                    <a:pt x="990" y="2806"/>
                  </a:lnTo>
                  <a:lnTo>
                    <a:pt x="990" y="2816"/>
                  </a:lnTo>
                  <a:lnTo>
                    <a:pt x="990" y="2823"/>
                  </a:lnTo>
                  <a:lnTo>
                    <a:pt x="993" y="2832"/>
                  </a:lnTo>
                  <a:lnTo>
                    <a:pt x="990" y="2839"/>
                  </a:lnTo>
                  <a:lnTo>
                    <a:pt x="990" y="2849"/>
                  </a:lnTo>
                  <a:lnTo>
                    <a:pt x="990" y="2856"/>
                  </a:lnTo>
                  <a:lnTo>
                    <a:pt x="990" y="2863"/>
                  </a:lnTo>
                  <a:lnTo>
                    <a:pt x="988" y="2877"/>
                  </a:lnTo>
                  <a:lnTo>
                    <a:pt x="988" y="2894"/>
                  </a:lnTo>
                  <a:lnTo>
                    <a:pt x="986" y="2906"/>
                  </a:lnTo>
                  <a:lnTo>
                    <a:pt x="986" y="2920"/>
                  </a:lnTo>
                  <a:lnTo>
                    <a:pt x="983" y="2935"/>
                  </a:lnTo>
                  <a:lnTo>
                    <a:pt x="983" y="2946"/>
                  </a:lnTo>
                  <a:lnTo>
                    <a:pt x="981" y="2958"/>
                  </a:lnTo>
                  <a:lnTo>
                    <a:pt x="978" y="2968"/>
                  </a:lnTo>
                  <a:lnTo>
                    <a:pt x="978" y="2975"/>
                  </a:lnTo>
                  <a:lnTo>
                    <a:pt x="978" y="2982"/>
                  </a:lnTo>
                  <a:lnTo>
                    <a:pt x="976" y="2994"/>
                  </a:lnTo>
                  <a:lnTo>
                    <a:pt x="976" y="2999"/>
                  </a:lnTo>
                  <a:lnTo>
                    <a:pt x="710" y="3353"/>
                  </a:lnTo>
                  <a:lnTo>
                    <a:pt x="1147" y="3830"/>
                  </a:lnTo>
                  <a:lnTo>
                    <a:pt x="2135" y="3353"/>
                  </a:lnTo>
                  <a:lnTo>
                    <a:pt x="2021" y="3194"/>
                  </a:lnTo>
                  <a:lnTo>
                    <a:pt x="2756" y="2716"/>
                  </a:lnTo>
                  <a:lnTo>
                    <a:pt x="2760" y="2716"/>
                  </a:lnTo>
                  <a:lnTo>
                    <a:pt x="2770" y="2721"/>
                  </a:lnTo>
                  <a:lnTo>
                    <a:pt x="2777" y="2723"/>
                  </a:lnTo>
                  <a:lnTo>
                    <a:pt x="2786" y="2725"/>
                  </a:lnTo>
                  <a:lnTo>
                    <a:pt x="2798" y="2730"/>
                  </a:lnTo>
                  <a:lnTo>
                    <a:pt x="2810" y="2735"/>
                  </a:lnTo>
                  <a:lnTo>
                    <a:pt x="2824" y="2737"/>
                  </a:lnTo>
                  <a:lnTo>
                    <a:pt x="2839" y="2742"/>
                  </a:lnTo>
                  <a:lnTo>
                    <a:pt x="2846" y="2742"/>
                  </a:lnTo>
                  <a:lnTo>
                    <a:pt x="2853" y="2747"/>
                  </a:lnTo>
                  <a:lnTo>
                    <a:pt x="2862" y="2747"/>
                  </a:lnTo>
                  <a:lnTo>
                    <a:pt x="2872" y="2752"/>
                  </a:lnTo>
                  <a:lnTo>
                    <a:pt x="2882" y="2754"/>
                  </a:lnTo>
                  <a:lnTo>
                    <a:pt x="2891" y="2756"/>
                  </a:lnTo>
                  <a:lnTo>
                    <a:pt x="2898" y="2756"/>
                  </a:lnTo>
                  <a:lnTo>
                    <a:pt x="2910" y="2761"/>
                  </a:lnTo>
                  <a:lnTo>
                    <a:pt x="2920" y="2761"/>
                  </a:lnTo>
                  <a:lnTo>
                    <a:pt x="2929" y="2763"/>
                  </a:lnTo>
                  <a:lnTo>
                    <a:pt x="2941" y="2768"/>
                  </a:lnTo>
                  <a:lnTo>
                    <a:pt x="2953" y="2771"/>
                  </a:lnTo>
                  <a:lnTo>
                    <a:pt x="2962" y="2771"/>
                  </a:lnTo>
                  <a:lnTo>
                    <a:pt x="2974" y="2773"/>
                  </a:lnTo>
                  <a:lnTo>
                    <a:pt x="2984" y="2775"/>
                  </a:lnTo>
                  <a:lnTo>
                    <a:pt x="2996" y="2778"/>
                  </a:lnTo>
                  <a:lnTo>
                    <a:pt x="3007" y="2780"/>
                  </a:lnTo>
                  <a:lnTo>
                    <a:pt x="3019" y="2780"/>
                  </a:lnTo>
                  <a:lnTo>
                    <a:pt x="3031" y="2782"/>
                  </a:lnTo>
                  <a:lnTo>
                    <a:pt x="3045" y="2785"/>
                  </a:lnTo>
                  <a:lnTo>
                    <a:pt x="3057" y="2785"/>
                  </a:lnTo>
                  <a:lnTo>
                    <a:pt x="3069" y="2787"/>
                  </a:lnTo>
                  <a:lnTo>
                    <a:pt x="3083" y="2790"/>
                  </a:lnTo>
                  <a:lnTo>
                    <a:pt x="3095" y="2790"/>
                  </a:lnTo>
                  <a:lnTo>
                    <a:pt x="3107" y="2792"/>
                  </a:lnTo>
                  <a:lnTo>
                    <a:pt x="3121" y="2794"/>
                  </a:lnTo>
                  <a:lnTo>
                    <a:pt x="3133" y="2794"/>
                  </a:lnTo>
                  <a:lnTo>
                    <a:pt x="3148" y="2797"/>
                  </a:lnTo>
                  <a:lnTo>
                    <a:pt x="3159" y="2797"/>
                  </a:lnTo>
                  <a:lnTo>
                    <a:pt x="3174" y="2797"/>
                  </a:lnTo>
                  <a:lnTo>
                    <a:pt x="3186" y="2797"/>
                  </a:lnTo>
                  <a:lnTo>
                    <a:pt x="3197" y="2797"/>
                  </a:lnTo>
                  <a:lnTo>
                    <a:pt x="3212" y="2797"/>
                  </a:lnTo>
                  <a:lnTo>
                    <a:pt x="3226" y="2797"/>
                  </a:lnTo>
                  <a:lnTo>
                    <a:pt x="3238" y="2797"/>
                  </a:lnTo>
                  <a:lnTo>
                    <a:pt x="3252" y="2797"/>
                  </a:lnTo>
                  <a:lnTo>
                    <a:pt x="3266" y="2797"/>
                  </a:lnTo>
                  <a:lnTo>
                    <a:pt x="3278" y="2794"/>
                  </a:lnTo>
                  <a:lnTo>
                    <a:pt x="3293" y="2794"/>
                  </a:lnTo>
                  <a:lnTo>
                    <a:pt x="3304" y="2794"/>
                  </a:lnTo>
                  <a:lnTo>
                    <a:pt x="3319" y="2792"/>
                  </a:lnTo>
                  <a:lnTo>
                    <a:pt x="3333" y="2790"/>
                  </a:lnTo>
                  <a:lnTo>
                    <a:pt x="3345" y="2790"/>
                  </a:lnTo>
                  <a:lnTo>
                    <a:pt x="3359" y="2787"/>
                  </a:lnTo>
                  <a:lnTo>
                    <a:pt x="3371" y="2782"/>
                  </a:lnTo>
                  <a:lnTo>
                    <a:pt x="3383" y="2780"/>
                  </a:lnTo>
                  <a:lnTo>
                    <a:pt x="3397" y="2778"/>
                  </a:lnTo>
                  <a:lnTo>
                    <a:pt x="3409" y="2775"/>
                  </a:lnTo>
                  <a:lnTo>
                    <a:pt x="3423" y="2771"/>
                  </a:lnTo>
                  <a:lnTo>
                    <a:pt x="3435" y="2766"/>
                  </a:lnTo>
                  <a:lnTo>
                    <a:pt x="3449" y="2761"/>
                  </a:lnTo>
                  <a:lnTo>
                    <a:pt x="3461" y="2756"/>
                  </a:lnTo>
                  <a:lnTo>
                    <a:pt x="3473" y="2752"/>
                  </a:lnTo>
                  <a:lnTo>
                    <a:pt x="3485" y="2747"/>
                  </a:lnTo>
                  <a:lnTo>
                    <a:pt x="3497" y="2742"/>
                  </a:lnTo>
                  <a:lnTo>
                    <a:pt x="3511" y="2737"/>
                  </a:lnTo>
                  <a:lnTo>
                    <a:pt x="3523" y="2730"/>
                  </a:lnTo>
                  <a:lnTo>
                    <a:pt x="3535" y="2725"/>
                  </a:lnTo>
                  <a:lnTo>
                    <a:pt x="3547" y="2721"/>
                  </a:lnTo>
                  <a:lnTo>
                    <a:pt x="3559" y="2716"/>
                  </a:lnTo>
                  <a:lnTo>
                    <a:pt x="3568" y="2709"/>
                  </a:lnTo>
                  <a:lnTo>
                    <a:pt x="3582" y="2702"/>
                  </a:lnTo>
                  <a:lnTo>
                    <a:pt x="3592" y="2694"/>
                  </a:lnTo>
                  <a:lnTo>
                    <a:pt x="3606" y="2687"/>
                  </a:lnTo>
                  <a:lnTo>
                    <a:pt x="3616" y="2678"/>
                  </a:lnTo>
                  <a:lnTo>
                    <a:pt x="3628" y="2671"/>
                  </a:lnTo>
                  <a:lnTo>
                    <a:pt x="3639" y="2664"/>
                  </a:lnTo>
                  <a:lnTo>
                    <a:pt x="3649" y="2656"/>
                  </a:lnTo>
                  <a:lnTo>
                    <a:pt x="3661" y="2647"/>
                  </a:lnTo>
                  <a:lnTo>
                    <a:pt x="3670" y="2640"/>
                  </a:lnTo>
                  <a:lnTo>
                    <a:pt x="3682" y="2630"/>
                  </a:lnTo>
                  <a:lnTo>
                    <a:pt x="3694" y="2623"/>
                  </a:lnTo>
                  <a:lnTo>
                    <a:pt x="3704" y="2614"/>
                  </a:lnTo>
                  <a:lnTo>
                    <a:pt x="3715" y="2604"/>
                  </a:lnTo>
                  <a:lnTo>
                    <a:pt x="3725" y="2597"/>
                  </a:lnTo>
                  <a:lnTo>
                    <a:pt x="3737" y="2588"/>
                  </a:lnTo>
                  <a:lnTo>
                    <a:pt x="3746" y="2576"/>
                  </a:lnTo>
                  <a:lnTo>
                    <a:pt x="3756" y="2566"/>
                  </a:lnTo>
                  <a:lnTo>
                    <a:pt x="3765" y="2557"/>
                  </a:lnTo>
                  <a:lnTo>
                    <a:pt x="3777" y="2545"/>
                  </a:lnTo>
                  <a:lnTo>
                    <a:pt x="3784" y="2535"/>
                  </a:lnTo>
                  <a:lnTo>
                    <a:pt x="3794" y="2523"/>
                  </a:lnTo>
                  <a:lnTo>
                    <a:pt x="3806" y="2514"/>
                  </a:lnTo>
                  <a:lnTo>
                    <a:pt x="3815" y="2502"/>
                  </a:lnTo>
                  <a:lnTo>
                    <a:pt x="3825" y="2490"/>
                  </a:lnTo>
                  <a:lnTo>
                    <a:pt x="3834" y="2481"/>
                  </a:lnTo>
                  <a:lnTo>
                    <a:pt x="3841" y="2469"/>
                  </a:lnTo>
                  <a:lnTo>
                    <a:pt x="3853" y="2457"/>
                  </a:lnTo>
                  <a:lnTo>
                    <a:pt x="3860" y="2443"/>
                  </a:lnTo>
                  <a:lnTo>
                    <a:pt x="3870" y="2433"/>
                  </a:lnTo>
                  <a:lnTo>
                    <a:pt x="3879" y="2421"/>
                  </a:lnTo>
                  <a:lnTo>
                    <a:pt x="3889" y="2409"/>
                  </a:lnTo>
                  <a:lnTo>
                    <a:pt x="3896" y="2395"/>
                  </a:lnTo>
                  <a:lnTo>
                    <a:pt x="3903" y="2383"/>
                  </a:lnTo>
                  <a:lnTo>
                    <a:pt x="3913" y="2371"/>
                  </a:lnTo>
                  <a:lnTo>
                    <a:pt x="3922" y="2357"/>
                  </a:lnTo>
                  <a:lnTo>
                    <a:pt x="3929" y="2343"/>
                  </a:lnTo>
                  <a:lnTo>
                    <a:pt x="3936" y="2331"/>
                  </a:lnTo>
                  <a:lnTo>
                    <a:pt x="3944" y="2317"/>
                  </a:lnTo>
                  <a:lnTo>
                    <a:pt x="3953" y="2305"/>
                  </a:lnTo>
                  <a:lnTo>
                    <a:pt x="3958" y="2290"/>
                  </a:lnTo>
                  <a:lnTo>
                    <a:pt x="3967" y="2276"/>
                  </a:lnTo>
                  <a:lnTo>
                    <a:pt x="3972" y="2262"/>
                  </a:lnTo>
                  <a:lnTo>
                    <a:pt x="3982" y="2248"/>
                  </a:lnTo>
                  <a:lnTo>
                    <a:pt x="3986" y="2233"/>
                  </a:lnTo>
                  <a:lnTo>
                    <a:pt x="3996" y="2219"/>
                  </a:lnTo>
                  <a:lnTo>
                    <a:pt x="4001" y="2205"/>
                  </a:lnTo>
                  <a:lnTo>
                    <a:pt x="4010" y="2193"/>
                  </a:lnTo>
                  <a:lnTo>
                    <a:pt x="4015" y="2176"/>
                  </a:lnTo>
                  <a:lnTo>
                    <a:pt x="4022" y="2160"/>
                  </a:lnTo>
                  <a:lnTo>
                    <a:pt x="4027" y="2146"/>
                  </a:lnTo>
                  <a:lnTo>
                    <a:pt x="4034" y="2131"/>
                  </a:lnTo>
                  <a:lnTo>
                    <a:pt x="4039" y="2115"/>
                  </a:lnTo>
                  <a:lnTo>
                    <a:pt x="4046" y="2100"/>
                  </a:lnTo>
                  <a:lnTo>
                    <a:pt x="4050" y="2084"/>
                  </a:lnTo>
                  <a:lnTo>
                    <a:pt x="4058" y="2069"/>
                  </a:lnTo>
                  <a:lnTo>
                    <a:pt x="4062" y="2053"/>
                  </a:lnTo>
                  <a:lnTo>
                    <a:pt x="4067" y="2039"/>
                  </a:lnTo>
                  <a:lnTo>
                    <a:pt x="4072" y="2022"/>
                  </a:lnTo>
                  <a:lnTo>
                    <a:pt x="4079" y="2005"/>
                  </a:lnTo>
                  <a:lnTo>
                    <a:pt x="4081" y="1989"/>
                  </a:lnTo>
                  <a:lnTo>
                    <a:pt x="4086" y="1974"/>
                  </a:lnTo>
                  <a:lnTo>
                    <a:pt x="4091" y="1958"/>
                  </a:lnTo>
                  <a:lnTo>
                    <a:pt x="4096" y="1944"/>
                  </a:lnTo>
                  <a:lnTo>
                    <a:pt x="4098" y="1927"/>
                  </a:lnTo>
                  <a:lnTo>
                    <a:pt x="4100" y="1910"/>
                  </a:lnTo>
                  <a:lnTo>
                    <a:pt x="4103" y="1894"/>
                  </a:lnTo>
                  <a:lnTo>
                    <a:pt x="4107" y="1879"/>
                  </a:lnTo>
                  <a:lnTo>
                    <a:pt x="4110" y="1860"/>
                  </a:lnTo>
                  <a:lnTo>
                    <a:pt x="4112" y="1846"/>
                  </a:lnTo>
                  <a:lnTo>
                    <a:pt x="4115" y="1829"/>
                  </a:lnTo>
                  <a:lnTo>
                    <a:pt x="4117" y="1815"/>
                  </a:lnTo>
                  <a:lnTo>
                    <a:pt x="4119" y="1799"/>
                  </a:lnTo>
                  <a:lnTo>
                    <a:pt x="4122" y="1784"/>
                  </a:lnTo>
                  <a:lnTo>
                    <a:pt x="4122" y="1765"/>
                  </a:lnTo>
                  <a:lnTo>
                    <a:pt x="4124" y="1751"/>
                  </a:lnTo>
                  <a:lnTo>
                    <a:pt x="4124" y="1737"/>
                  </a:lnTo>
                  <a:lnTo>
                    <a:pt x="4126" y="1723"/>
                  </a:lnTo>
                  <a:lnTo>
                    <a:pt x="4126" y="1706"/>
                  </a:lnTo>
                  <a:lnTo>
                    <a:pt x="4126" y="1692"/>
                  </a:lnTo>
                  <a:lnTo>
                    <a:pt x="4126" y="1675"/>
                  </a:lnTo>
                  <a:lnTo>
                    <a:pt x="4126" y="1661"/>
                  </a:lnTo>
                  <a:lnTo>
                    <a:pt x="4124" y="1642"/>
                  </a:lnTo>
                  <a:lnTo>
                    <a:pt x="4124" y="1627"/>
                  </a:lnTo>
                  <a:lnTo>
                    <a:pt x="4122" y="1613"/>
                  </a:lnTo>
                  <a:lnTo>
                    <a:pt x="4119" y="1599"/>
                  </a:lnTo>
                  <a:lnTo>
                    <a:pt x="4117" y="1582"/>
                  </a:lnTo>
                  <a:lnTo>
                    <a:pt x="4117" y="1568"/>
                  </a:lnTo>
                  <a:lnTo>
                    <a:pt x="4112" y="1554"/>
                  </a:lnTo>
                  <a:lnTo>
                    <a:pt x="4110" y="1540"/>
                  </a:lnTo>
                  <a:lnTo>
                    <a:pt x="4107" y="1525"/>
                  </a:lnTo>
                  <a:lnTo>
                    <a:pt x="4103" y="1511"/>
                  </a:lnTo>
                  <a:lnTo>
                    <a:pt x="4100" y="1497"/>
                  </a:lnTo>
                  <a:lnTo>
                    <a:pt x="4096" y="1485"/>
                  </a:lnTo>
                  <a:lnTo>
                    <a:pt x="4091" y="1471"/>
                  </a:lnTo>
                  <a:lnTo>
                    <a:pt x="4086" y="1459"/>
                  </a:lnTo>
                  <a:lnTo>
                    <a:pt x="4079" y="1444"/>
                  </a:lnTo>
                  <a:lnTo>
                    <a:pt x="4074" y="1430"/>
                  </a:lnTo>
                  <a:lnTo>
                    <a:pt x="4067" y="1418"/>
                  </a:lnTo>
                  <a:lnTo>
                    <a:pt x="4062" y="1406"/>
                  </a:lnTo>
                  <a:lnTo>
                    <a:pt x="4055" y="1395"/>
                  </a:lnTo>
                  <a:lnTo>
                    <a:pt x="4048" y="1380"/>
                  </a:lnTo>
                  <a:lnTo>
                    <a:pt x="4041" y="1368"/>
                  </a:lnTo>
                  <a:lnTo>
                    <a:pt x="4034" y="1359"/>
                  </a:lnTo>
                  <a:lnTo>
                    <a:pt x="4024" y="1347"/>
                  </a:lnTo>
                  <a:lnTo>
                    <a:pt x="4015" y="1335"/>
                  </a:lnTo>
                  <a:lnTo>
                    <a:pt x="4005" y="1326"/>
                  </a:lnTo>
                  <a:lnTo>
                    <a:pt x="3996" y="1314"/>
                  </a:lnTo>
                  <a:lnTo>
                    <a:pt x="3984" y="1302"/>
                  </a:lnTo>
                  <a:lnTo>
                    <a:pt x="3974" y="1292"/>
                  </a:lnTo>
                  <a:lnTo>
                    <a:pt x="3965" y="1285"/>
                  </a:lnTo>
                  <a:lnTo>
                    <a:pt x="3955" y="1276"/>
                  </a:lnTo>
                  <a:lnTo>
                    <a:pt x="3941" y="1266"/>
                  </a:lnTo>
                  <a:lnTo>
                    <a:pt x="3929" y="1254"/>
                  </a:lnTo>
                  <a:lnTo>
                    <a:pt x="3915" y="1247"/>
                  </a:lnTo>
                  <a:lnTo>
                    <a:pt x="3903" y="1240"/>
                  </a:lnTo>
                  <a:lnTo>
                    <a:pt x="3889" y="1231"/>
                  </a:lnTo>
                  <a:lnTo>
                    <a:pt x="3875" y="1223"/>
                  </a:lnTo>
                  <a:lnTo>
                    <a:pt x="3860" y="1216"/>
                  </a:lnTo>
                  <a:lnTo>
                    <a:pt x="3848" y="1209"/>
                  </a:lnTo>
                  <a:lnTo>
                    <a:pt x="3832" y="1200"/>
                  </a:lnTo>
                  <a:lnTo>
                    <a:pt x="3818" y="1193"/>
                  </a:lnTo>
                  <a:lnTo>
                    <a:pt x="3803" y="1185"/>
                  </a:lnTo>
                  <a:lnTo>
                    <a:pt x="3789" y="1181"/>
                  </a:lnTo>
                  <a:lnTo>
                    <a:pt x="3772" y="1176"/>
                  </a:lnTo>
                  <a:lnTo>
                    <a:pt x="3758" y="1169"/>
                  </a:lnTo>
                  <a:lnTo>
                    <a:pt x="3739" y="1164"/>
                  </a:lnTo>
                  <a:lnTo>
                    <a:pt x="3725" y="1159"/>
                  </a:lnTo>
                  <a:lnTo>
                    <a:pt x="3708" y="1155"/>
                  </a:lnTo>
                  <a:lnTo>
                    <a:pt x="3694" y="1147"/>
                  </a:lnTo>
                  <a:lnTo>
                    <a:pt x="3675" y="1143"/>
                  </a:lnTo>
                  <a:lnTo>
                    <a:pt x="3661" y="1138"/>
                  </a:lnTo>
                  <a:lnTo>
                    <a:pt x="3642" y="1136"/>
                  </a:lnTo>
                  <a:lnTo>
                    <a:pt x="3628" y="1131"/>
                  </a:lnTo>
                  <a:lnTo>
                    <a:pt x="3609" y="1126"/>
                  </a:lnTo>
                  <a:lnTo>
                    <a:pt x="3594" y="1124"/>
                  </a:lnTo>
                  <a:lnTo>
                    <a:pt x="3578" y="1119"/>
                  </a:lnTo>
                  <a:lnTo>
                    <a:pt x="3561" y="1116"/>
                  </a:lnTo>
                  <a:lnTo>
                    <a:pt x="3544" y="1114"/>
                  </a:lnTo>
                  <a:lnTo>
                    <a:pt x="3530" y="1109"/>
                  </a:lnTo>
                  <a:lnTo>
                    <a:pt x="3511" y="1107"/>
                  </a:lnTo>
                  <a:lnTo>
                    <a:pt x="3497" y="1105"/>
                  </a:lnTo>
                  <a:lnTo>
                    <a:pt x="3480" y="1102"/>
                  </a:lnTo>
                  <a:lnTo>
                    <a:pt x="3466" y="1102"/>
                  </a:lnTo>
                  <a:lnTo>
                    <a:pt x="3449" y="1097"/>
                  </a:lnTo>
                  <a:lnTo>
                    <a:pt x="3433" y="1095"/>
                  </a:lnTo>
                  <a:lnTo>
                    <a:pt x="3416" y="1093"/>
                  </a:lnTo>
                  <a:lnTo>
                    <a:pt x="3402" y="1090"/>
                  </a:lnTo>
                  <a:lnTo>
                    <a:pt x="3388" y="1088"/>
                  </a:lnTo>
                  <a:lnTo>
                    <a:pt x="3373" y="1088"/>
                  </a:lnTo>
                  <a:lnTo>
                    <a:pt x="3359" y="1086"/>
                  </a:lnTo>
                  <a:lnTo>
                    <a:pt x="3347" y="1086"/>
                  </a:lnTo>
                  <a:lnTo>
                    <a:pt x="3333" y="1083"/>
                  </a:lnTo>
                  <a:lnTo>
                    <a:pt x="3319" y="1083"/>
                  </a:lnTo>
                  <a:lnTo>
                    <a:pt x="3307" y="1081"/>
                  </a:lnTo>
                  <a:lnTo>
                    <a:pt x="3293" y="1081"/>
                  </a:lnTo>
                  <a:lnTo>
                    <a:pt x="3281" y="1081"/>
                  </a:lnTo>
                  <a:lnTo>
                    <a:pt x="3271" y="1081"/>
                  </a:lnTo>
                  <a:lnTo>
                    <a:pt x="3259" y="1081"/>
                  </a:lnTo>
                  <a:lnTo>
                    <a:pt x="3250" y="1081"/>
                  </a:lnTo>
                  <a:lnTo>
                    <a:pt x="3238" y="1078"/>
                  </a:lnTo>
                  <a:lnTo>
                    <a:pt x="3228" y="1078"/>
                  </a:lnTo>
                  <a:lnTo>
                    <a:pt x="3221" y="1076"/>
                  </a:lnTo>
                  <a:lnTo>
                    <a:pt x="3214" y="1076"/>
                  </a:lnTo>
                  <a:lnTo>
                    <a:pt x="3205" y="1076"/>
                  </a:lnTo>
                  <a:lnTo>
                    <a:pt x="3197" y="1076"/>
                  </a:lnTo>
                  <a:lnTo>
                    <a:pt x="3190" y="1076"/>
                  </a:lnTo>
                  <a:lnTo>
                    <a:pt x="3186" y="1076"/>
                  </a:lnTo>
                  <a:lnTo>
                    <a:pt x="3174" y="1076"/>
                  </a:lnTo>
                  <a:lnTo>
                    <a:pt x="3167" y="1076"/>
                  </a:lnTo>
                  <a:lnTo>
                    <a:pt x="3162" y="1076"/>
                  </a:lnTo>
                  <a:lnTo>
                    <a:pt x="3162" y="1078"/>
                  </a:lnTo>
                  <a:lnTo>
                    <a:pt x="2276" y="102"/>
                  </a:lnTo>
                  <a:lnTo>
                    <a:pt x="2273" y="99"/>
                  </a:lnTo>
                  <a:lnTo>
                    <a:pt x="2269" y="97"/>
                  </a:lnTo>
                  <a:lnTo>
                    <a:pt x="2259" y="90"/>
                  </a:lnTo>
                  <a:lnTo>
                    <a:pt x="2250" y="83"/>
                  </a:lnTo>
                  <a:lnTo>
                    <a:pt x="2235" y="71"/>
                  </a:lnTo>
                  <a:lnTo>
                    <a:pt x="2221" y="61"/>
                  </a:lnTo>
                  <a:lnTo>
                    <a:pt x="2211" y="57"/>
                  </a:lnTo>
                  <a:lnTo>
                    <a:pt x="2202" y="52"/>
                  </a:lnTo>
                  <a:lnTo>
                    <a:pt x="2192" y="45"/>
                  </a:lnTo>
                  <a:lnTo>
                    <a:pt x="2183" y="42"/>
                  </a:lnTo>
                  <a:lnTo>
                    <a:pt x="2171" y="35"/>
                  </a:lnTo>
                  <a:lnTo>
                    <a:pt x="2159" y="30"/>
                  </a:lnTo>
                  <a:lnTo>
                    <a:pt x="2147" y="26"/>
                  </a:lnTo>
                  <a:lnTo>
                    <a:pt x="2135" y="21"/>
                  </a:lnTo>
                  <a:lnTo>
                    <a:pt x="2124" y="16"/>
                  </a:lnTo>
                  <a:lnTo>
                    <a:pt x="2109" y="14"/>
                  </a:lnTo>
                  <a:lnTo>
                    <a:pt x="2097" y="9"/>
                  </a:lnTo>
                  <a:lnTo>
                    <a:pt x="2083" y="7"/>
                  </a:lnTo>
                  <a:lnTo>
                    <a:pt x="2069" y="2"/>
                  </a:lnTo>
                  <a:lnTo>
                    <a:pt x="2055" y="2"/>
                  </a:lnTo>
                  <a:lnTo>
                    <a:pt x="2040" y="0"/>
                  </a:lnTo>
                  <a:lnTo>
                    <a:pt x="2026" y="0"/>
                  </a:lnTo>
                  <a:lnTo>
                    <a:pt x="2010" y="0"/>
                  </a:lnTo>
                  <a:lnTo>
                    <a:pt x="1995" y="0"/>
                  </a:lnTo>
                  <a:lnTo>
                    <a:pt x="1979" y="2"/>
                  </a:lnTo>
                  <a:lnTo>
                    <a:pt x="1964" y="4"/>
                  </a:lnTo>
                  <a:lnTo>
                    <a:pt x="1957" y="4"/>
                  </a:lnTo>
                  <a:lnTo>
                    <a:pt x="1948" y="7"/>
                  </a:lnTo>
                  <a:lnTo>
                    <a:pt x="1938" y="9"/>
                  </a:lnTo>
                  <a:lnTo>
                    <a:pt x="1931" y="11"/>
                  </a:lnTo>
                  <a:lnTo>
                    <a:pt x="1924" y="14"/>
                  </a:lnTo>
                  <a:lnTo>
                    <a:pt x="1915" y="16"/>
                  </a:lnTo>
                  <a:lnTo>
                    <a:pt x="1905" y="16"/>
                  </a:lnTo>
                  <a:lnTo>
                    <a:pt x="1898" y="21"/>
                  </a:lnTo>
                  <a:lnTo>
                    <a:pt x="1891" y="23"/>
                  </a:lnTo>
                  <a:lnTo>
                    <a:pt x="1881" y="26"/>
                  </a:lnTo>
                  <a:lnTo>
                    <a:pt x="1874" y="28"/>
                  </a:lnTo>
                  <a:lnTo>
                    <a:pt x="1865" y="33"/>
                  </a:lnTo>
                  <a:lnTo>
                    <a:pt x="1857" y="35"/>
                  </a:lnTo>
                  <a:lnTo>
                    <a:pt x="1850" y="40"/>
                  </a:lnTo>
                  <a:lnTo>
                    <a:pt x="1841" y="45"/>
                  </a:lnTo>
                  <a:lnTo>
                    <a:pt x="1834" y="49"/>
                  </a:lnTo>
                  <a:lnTo>
                    <a:pt x="1827" y="52"/>
                  </a:lnTo>
                  <a:lnTo>
                    <a:pt x="1817" y="57"/>
                  </a:lnTo>
                  <a:lnTo>
                    <a:pt x="1808" y="59"/>
                  </a:lnTo>
                  <a:lnTo>
                    <a:pt x="1800" y="64"/>
                  </a:lnTo>
                  <a:lnTo>
                    <a:pt x="1786" y="73"/>
                  </a:lnTo>
                  <a:lnTo>
                    <a:pt x="1772" y="83"/>
                  </a:lnTo>
                  <a:lnTo>
                    <a:pt x="1758" y="92"/>
                  </a:lnTo>
                  <a:lnTo>
                    <a:pt x="1741" y="99"/>
                  </a:lnTo>
                  <a:lnTo>
                    <a:pt x="1729" y="111"/>
                  </a:lnTo>
                  <a:lnTo>
                    <a:pt x="1717" y="121"/>
                  </a:lnTo>
                  <a:lnTo>
                    <a:pt x="1703" y="128"/>
                  </a:lnTo>
                  <a:lnTo>
                    <a:pt x="1689" y="137"/>
                  </a:lnTo>
                  <a:lnTo>
                    <a:pt x="1677" y="147"/>
                  </a:lnTo>
                  <a:lnTo>
                    <a:pt x="1665" y="154"/>
                  </a:lnTo>
                  <a:lnTo>
                    <a:pt x="1656" y="161"/>
                  </a:lnTo>
                  <a:lnTo>
                    <a:pt x="1646" y="171"/>
                  </a:lnTo>
                  <a:lnTo>
                    <a:pt x="1637" y="178"/>
                  </a:lnTo>
                  <a:lnTo>
                    <a:pt x="1629" y="185"/>
                  </a:lnTo>
                  <a:lnTo>
                    <a:pt x="1622" y="192"/>
                  </a:lnTo>
                  <a:lnTo>
                    <a:pt x="1615" y="197"/>
                  </a:lnTo>
                  <a:lnTo>
                    <a:pt x="1608" y="202"/>
                  </a:lnTo>
                  <a:lnTo>
                    <a:pt x="1603" y="206"/>
                  </a:lnTo>
                  <a:lnTo>
                    <a:pt x="1599" y="213"/>
                  </a:lnTo>
                  <a:lnTo>
                    <a:pt x="1596" y="216"/>
                  </a:lnTo>
                  <a:close/>
                </a:path>
              </a:pathLst>
            </a:custGeom>
            <a:no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" name="Freeform 7"/>
            <p:cNvSpPr>
              <a:spLocks noChangeArrowheads="1"/>
            </p:cNvSpPr>
            <p:nvPr/>
          </p:nvSpPr>
          <p:spPr bwMode="auto">
            <a:xfrm rot="1020000">
              <a:off x="3651" y="1154"/>
              <a:ext cx="602" cy="527"/>
            </a:xfrm>
            <a:custGeom>
              <a:avLst/>
              <a:gdLst>
                <a:gd name="T0" fmla="*/ 1000 w 1000"/>
                <a:gd name="T1" fmla="*/ 155 h 832"/>
                <a:gd name="T2" fmla="*/ 83 w 1000"/>
                <a:gd name="T3" fmla="*/ 832 h 832"/>
                <a:gd name="T4" fmla="*/ 0 w 1000"/>
                <a:gd name="T5" fmla="*/ 723 h 832"/>
                <a:gd name="T6" fmla="*/ 955 w 1000"/>
                <a:gd name="T7" fmla="*/ 0 h 832"/>
                <a:gd name="T8" fmla="*/ 1000 w 1000"/>
                <a:gd name="T9" fmla="*/ 155 h 832"/>
                <a:gd name="T10" fmla="*/ 1000 w 1000"/>
                <a:gd name="T11" fmla="*/ 155 h 83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000"/>
                <a:gd name="T19" fmla="*/ 0 h 832"/>
                <a:gd name="T20" fmla="*/ 1000 w 1000"/>
                <a:gd name="T21" fmla="*/ 832 h 83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000" h="832">
                  <a:moveTo>
                    <a:pt x="1000" y="155"/>
                  </a:moveTo>
                  <a:lnTo>
                    <a:pt x="83" y="832"/>
                  </a:lnTo>
                  <a:lnTo>
                    <a:pt x="0" y="723"/>
                  </a:lnTo>
                  <a:lnTo>
                    <a:pt x="955" y="0"/>
                  </a:lnTo>
                  <a:lnTo>
                    <a:pt x="1000" y="155"/>
                  </a:lnTo>
                  <a:close/>
                </a:path>
              </a:pathLst>
            </a:custGeom>
            <a:solidFill>
              <a:srgbClr val="F7E39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" name="Freeform 8"/>
            <p:cNvSpPr>
              <a:spLocks noChangeArrowheads="1"/>
            </p:cNvSpPr>
            <p:nvPr/>
          </p:nvSpPr>
          <p:spPr bwMode="auto">
            <a:xfrm rot="1020000">
              <a:off x="3688" y="1326"/>
              <a:ext cx="667" cy="497"/>
            </a:xfrm>
            <a:custGeom>
              <a:avLst/>
              <a:gdLst>
                <a:gd name="T0" fmla="*/ 1107 w 1107"/>
                <a:gd name="T1" fmla="*/ 95 h 784"/>
                <a:gd name="T2" fmla="*/ 98 w 1107"/>
                <a:gd name="T3" fmla="*/ 784 h 784"/>
                <a:gd name="T4" fmla="*/ 0 w 1107"/>
                <a:gd name="T5" fmla="*/ 651 h 784"/>
                <a:gd name="T6" fmla="*/ 936 w 1107"/>
                <a:gd name="T7" fmla="*/ 0 h 784"/>
                <a:gd name="T8" fmla="*/ 1107 w 1107"/>
                <a:gd name="T9" fmla="*/ 95 h 784"/>
                <a:gd name="T10" fmla="*/ 1107 w 1107"/>
                <a:gd name="T11" fmla="*/ 95 h 78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107"/>
                <a:gd name="T19" fmla="*/ 0 h 784"/>
                <a:gd name="T20" fmla="*/ 1107 w 1107"/>
                <a:gd name="T21" fmla="*/ 784 h 784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107" h="784">
                  <a:moveTo>
                    <a:pt x="1107" y="95"/>
                  </a:moveTo>
                  <a:lnTo>
                    <a:pt x="98" y="784"/>
                  </a:lnTo>
                  <a:lnTo>
                    <a:pt x="0" y="651"/>
                  </a:lnTo>
                  <a:lnTo>
                    <a:pt x="936" y="0"/>
                  </a:lnTo>
                  <a:lnTo>
                    <a:pt x="1107" y="95"/>
                  </a:lnTo>
                  <a:close/>
                </a:path>
              </a:pathLst>
            </a:custGeom>
            <a:solidFill>
              <a:srgbClr val="F7E39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1" name="Freeform 9"/>
            <p:cNvSpPr>
              <a:spLocks noChangeArrowheads="1"/>
            </p:cNvSpPr>
            <p:nvPr/>
          </p:nvSpPr>
          <p:spPr bwMode="auto">
            <a:xfrm rot="1020000">
              <a:off x="4241" y="772"/>
              <a:ext cx="934" cy="937"/>
            </a:xfrm>
            <a:custGeom>
              <a:avLst/>
              <a:gdLst>
                <a:gd name="T0" fmla="*/ 204 w 1549"/>
                <a:gd name="T1" fmla="*/ 1235 h 1475"/>
                <a:gd name="T2" fmla="*/ 287 w 1549"/>
                <a:gd name="T3" fmla="*/ 1312 h 1475"/>
                <a:gd name="T4" fmla="*/ 392 w 1549"/>
                <a:gd name="T5" fmla="*/ 1383 h 1475"/>
                <a:gd name="T6" fmla="*/ 518 w 1549"/>
                <a:gd name="T7" fmla="*/ 1442 h 1475"/>
                <a:gd name="T8" fmla="*/ 653 w 1549"/>
                <a:gd name="T9" fmla="*/ 1473 h 1475"/>
                <a:gd name="T10" fmla="*/ 796 w 1549"/>
                <a:gd name="T11" fmla="*/ 1459 h 1475"/>
                <a:gd name="T12" fmla="*/ 943 w 1549"/>
                <a:gd name="T13" fmla="*/ 1402 h 1475"/>
                <a:gd name="T14" fmla="*/ 1083 w 1549"/>
                <a:gd name="T15" fmla="*/ 1312 h 1475"/>
                <a:gd name="T16" fmla="*/ 1216 w 1549"/>
                <a:gd name="T17" fmla="*/ 1200 h 1475"/>
                <a:gd name="T18" fmla="*/ 1335 w 1549"/>
                <a:gd name="T19" fmla="*/ 1074 h 1475"/>
                <a:gd name="T20" fmla="*/ 1430 w 1549"/>
                <a:gd name="T21" fmla="*/ 941 h 1475"/>
                <a:gd name="T22" fmla="*/ 1499 w 1549"/>
                <a:gd name="T23" fmla="*/ 812 h 1475"/>
                <a:gd name="T24" fmla="*/ 1537 w 1549"/>
                <a:gd name="T25" fmla="*/ 694 h 1475"/>
                <a:gd name="T26" fmla="*/ 1549 w 1549"/>
                <a:gd name="T27" fmla="*/ 584 h 1475"/>
                <a:gd name="T28" fmla="*/ 1539 w 1549"/>
                <a:gd name="T29" fmla="*/ 484 h 1475"/>
                <a:gd name="T30" fmla="*/ 1508 w 1549"/>
                <a:gd name="T31" fmla="*/ 394 h 1475"/>
                <a:gd name="T32" fmla="*/ 1463 w 1549"/>
                <a:gd name="T33" fmla="*/ 301 h 1475"/>
                <a:gd name="T34" fmla="*/ 1375 w 1549"/>
                <a:gd name="T35" fmla="*/ 185 h 1475"/>
                <a:gd name="T36" fmla="*/ 1240 w 1549"/>
                <a:gd name="T37" fmla="*/ 66 h 1475"/>
                <a:gd name="T38" fmla="*/ 1150 w 1549"/>
                <a:gd name="T39" fmla="*/ 23 h 1475"/>
                <a:gd name="T40" fmla="*/ 1052 w 1549"/>
                <a:gd name="T41" fmla="*/ 4 h 1475"/>
                <a:gd name="T42" fmla="*/ 943 w 1549"/>
                <a:gd name="T43" fmla="*/ 2 h 1475"/>
                <a:gd name="T44" fmla="*/ 815 w 1549"/>
                <a:gd name="T45" fmla="*/ 23 h 1475"/>
                <a:gd name="T46" fmla="*/ 670 w 1549"/>
                <a:gd name="T47" fmla="*/ 66 h 1475"/>
                <a:gd name="T48" fmla="*/ 522 w 1549"/>
                <a:gd name="T49" fmla="*/ 130 h 1475"/>
                <a:gd name="T50" fmla="*/ 375 w 1549"/>
                <a:gd name="T51" fmla="*/ 216 h 1475"/>
                <a:gd name="T52" fmla="*/ 242 w 1549"/>
                <a:gd name="T53" fmla="*/ 309 h 1475"/>
                <a:gd name="T54" fmla="*/ 128 w 1549"/>
                <a:gd name="T55" fmla="*/ 416 h 1475"/>
                <a:gd name="T56" fmla="*/ 50 w 1549"/>
                <a:gd name="T57" fmla="*/ 534 h 1475"/>
                <a:gd name="T58" fmla="*/ 9 w 1549"/>
                <a:gd name="T59" fmla="*/ 656 h 1475"/>
                <a:gd name="T60" fmla="*/ 0 w 1549"/>
                <a:gd name="T61" fmla="*/ 772 h 1475"/>
                <a:gd name="T62" fmla="*/ 14 w 1549"/>
                <a:gd name="T63" fmla="*/ 884 h 1475"/>
                <a:gd name="T64" fmla="*/ 38 w 1549"/>
                <a:gd name="T65" fmla="*/ 976 h 1475"/>
                <a:gd name="T66" fmla="*/ 88 w 1549"/>
                <a:gd name="T67" fmla="*/ 1091 h 1475"/>
                <a:gd name="T68" fmla="*/ 228 w 1549"/>
                <a:gd name="T69" fmla="*/ 888 h 1475"/>
                <a:gd name="T70" fmla="*/ 202 w 1549"/>
                <a:gd name="T71" fmla="*/ 765 h 1475"/>
                <a:gd name="T72" fmla="*/ 218 w 1549"/>
                <a:gd name="T73" fmla="*/ 656 h 1475"/>
                <a:gd name="T74" fmla="*/ 278 w 1549"/>
                <a:gd name="T75" fmla="*/ 563 h 1475"/>
                <a:gd name="T76" fmla="*/ 375 w 1549"/>
                <a:gd name="T77" fmla="*/ 470 h 1475"/>
                <a:gd name="T78" fmla="*/ 482 w 1549"/>
                <a:gd name="T79" fmla="*/ 389 h 1475"/>
                <a:gd name="T80" fmla="*/ 598 w 1549"/>
                <a:gd name="T81" fmla="*/ 316 h 1475"/>
                <a:gd name="T82" fmla="*/ 717 w 1549"/>
                <a:gd name="T83" fmla="*/ 254 h 1475"/>
                <a:gd name="T84" fmla="*/ 834 w 1549"/>
                <a:gd name="T85" fmla="*/ 204 h 1475"/>
                <a:gd name="T86" fmla="*/ 936 w 1549"/>
                <a:gd name="T87" fmla="*/ 176 h 1475"/>
                <a:gd name="T88" fmla="*/ 1047 w 1549"/>
                <a:gd name="T89" fmla="*/ 171 h 1475"/>
                <a:gd name="T90" fmla="*/ 1159 w 1549"/>
                <a:gd name="T91" fmla="*/ 221 h 1475"/>
                <a:gd name="T92" fmla="*/ 1240 w 1549"/>
                <a:gd name="T93" fmla="*/ 306 h 1475"/>
                <a:gd name="T94" fmla="*/ 1314 w 1549"/>
                <a:gd name="T95" fmla="*/ 406 h 1475"/>
                <a:gd name="T96" fmla="*/ 1368 w 1549"/>
                <a:gd name="T97" fmla="*/ 518 h 1475"/>
                <a:gd name="T98" fmla="*/ 1371 w 1549"/>
                <a:gd name="T99" fmla="*/ 656 h 1475"/>
                <a:gd name="T100" fmla="*/ 1342 w 1549"/>
                <a:gd name="T101" fmla="*/ 744 h 1475"/>
                <a:gd name="T102" fmla="*/ 1290 w 1549"/>
                <a:gd name="T103" fmla="*/ 841 h 1475"/>
                <a:gd name="T104" fmla="*/ 1214 w 1549"/>
                <a:gd name="T105" fmla="*/ 948 h 1475"/>
                <a:gd name="T106" fmla="*/ 1121 w 1549"/>
                <a:gd name="T107" fmla="*/ 1050 h 1475"/>
                <a:gd name="T108" fmla="*/ 1019 w 1549"/>
                <a:gd name="T109" fmla="*/ 1145 h 1475"/>
                <a:gd name="T110" fmla="*/ 910 w 1549"/>
                <a:gd name="T111" fmla="*/ 1221 h 1475"/>
                <a:gd name="T112" fmla="*/ 798 w 1549"/>
                <a:gd name="T113" fmla="*/ 1266 h 1475"/>
                <a:gd name="T114" fmla="*/ 691 w 1549"/>
                <a:gd name="T115" fmla="*/ 1281 h 1475"/>
                <a:gd name="T116" fmla="*/ 587 w 1549"/>
                <a:gd name="T117" fmla="*/ 1262 h 1475"/>
                <a:gd name="T118" fmla="*/ 499 w 1549"/>
                <a:gd name="T119" fmla="*/ 1219 h 1475"/>
                <a:gd name="T120" fmla="*/ 382 w 1549"/>
                <a:gd name="T121" fmla="*/ 1133 h 1475"/>
                <a:gd name="T122" fmla="*/ 311 w 1549"/>
                <a:gd name="T123" fmla="*/ 1057 h 1475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1549"/>
                <a:gd name="T187" fmla="*/ 0 h 1475"/>
                <a:gd name="T188" fmla="*/ 1549 w 1549"/>
                <a:gd name="T189" fmla="*/ 1475 h 1475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1549" h="1475">
                  <a:moveTo>
                    <a:pt x="130" y="1157"/>
                  </a:moveTo>
                  <a:lnTo>
                    <a:pt x="133" y="1159"/>
                  </a:lnTo>
                  <a:lnTo>
                    <a:pt x="142" y="1169"/>
                  </a:lnTo>
                  <a:lnTo>
                    <a:pt x="147" y="1176"/>
                  </a:lnTo>
                  <a:lnTo>
                    <a:pt x="154" y="1186"/>
                  </a:lnTo>
                  <a:lnTo>
                    <a:pt x="164" y="1195"/>
                  </a:lnTo>
                  <a:lnTo>
                    <a:pt x="176" y="1207"/>
                  </a:lnTo>
                  <a:lnTo>
                    <a:pt x="185" y="1216"/>
                  </a:lnTo>
                  <a:lnTo>
                    <a:pt x="197" y="1231"/>
                  </a:lnTo>
                  <a:lnTo>
                    <a:pt x="204" y="1235"/>
                  </a:lnTo>
                  <a:lnTo>
                    <a:pt x="211" y="1245"/>
                  </a:lnTo>
                  <a:lnTo>
                    <a:pt x="218" y="1250"/>
                  </a:lnTo>
                  <a:lnTo>
                    <a:pt x="228" y="1259"/>
                  </a:lnTo>
                  <a:lnTo>
                    <a:pt x="235" y="1264"/>
                  </a:lnTo>
                  <a:lnTo>
                    <a:pt x="242" y="1271"/>
                  </a:lnTo>
                  <a:lnTo>
                    <a:pt x="252" y="1278"/>
                  </a:lnTo>
                  <a:lnTo>
                    <a:pt x="261" y="1288"/>
                  </a:lnTo>
                  <a:lnTo>
                    <a:pt x="271" y="1295"/>
                  </a:lnTo>
                  <a:lnTo>
                    <a:pt x="278" y="1304"/>
                  </a:lnTo>
                  <a:lnTo>
                    <a:pt x="287" y="1312"/>
                  </a:lnTo>
                  <a:lnTo>
                    <a:pt x="299" y="1319"/>
                  </a:lnTo>
                  <a:lnTo>
                    <a:pt x="306" y="1326"/>
                  </a:lnTo>
                  <a:lnTo>
                    <a:pt x="318" y="1333"/>
                  </a:lnTo>
                  <a:lnTo>
                    <a:pt x="328" y="1340"/>
                  </a:lnTo>
                  <a:lnTo>
                    <a:pt x="337" y="1350"/>
                  </a:lnTo>
                  <a:lnTo>
                    <a:pt x="347" y="1354"/>
                  </a:lnTo>
                  <a:lnTo>
                    <a:pt x="358" y="1364"/>
                  </a:lnTo>
                  <a:lnTo>
                    <a:pt x="368" y="1369"/>
                  </a:lnTo>
                  <a:lnTo>
                    <a:pt x="382" y="1378"/>
                  </a:lnTo>
                  <a:lnTo>
                    <a:pt x="392" y="1383"/>
                  </a:lnTo>
                  <a:lnTo>
                    <a:pt x="404" y="1390"/>
                  </a:lnTo>
                  <a:lnTo>
                    <a:pt x="415" y="1397"/>
                  </a:lnTo>
                  <a:lnTo>
                    <a:pt x="427" y="1404"/>
                  </a:lnTo>
                  <a:lnTo>
                    <a:pt x="439" y="1409"/>
                  </a:lnTo>
                  <a:lnTo>
                    <a:pt x="451" y="1416"/>
                  </a:lnTo>
                  <a:lnTo>
                    <a:pt x="465" y="1421"/>
                  </a:lnTo>
                  <a:lnTo>
                    <a:pt x="477" y="1428"/>
                  </a:lnTo>
                  <a:lnTo>
                    <a:pt x="492" y="1433"/>
                  </a:lnTo>
                  <a:lnTo>
                    <a:pt x="503" y="1437"/>
                  </a:lnTo>
                  <a:lnTo>
                    <a:pt x="518" y="1442"/>
                  </a:lnTo>
                  <a:lnTo>
                    <a:pt x="530" y="1447"/>
                  </a:lnTo>
                  <a:lnTo>
                    <a:pt x="544" y="1452"/>
                  </a:lnTo>
                  <a:lnTo>
                    <a:pt x="556" y="1454"/>
                  </a:lnTo>
                  <a:lnTo>
                    <a:pt x="570" y="1459"/>
                  </a:lnTo>
                  <a:lnTo>
                    <a:pt x="584" y="1461"/>
                  </a:lnTo>
                  <a:lnTo>
                    <a:pt x="598" y="1464"/>
                  </a:lnTo>
                  <a:lnTo>
                    <a:pt x="610" y="1466"/>
                  </a:lnTo>
                  <a:lnTo>
                    <a:pt x="625" y="1468"/>
                  </a:lnTo>
                  <a:lnTo>
                    <a:pt x="639" y="1471"/>
                  </a:lnTo>
                  <a:lnTo>
                    <a:pt x="653" y="1473"/>
                  </a:lnTo>
                  <a:lnTo>
                    <a:pt x="667" y="1473"/>
                  </a:lnTo>
                  <a:lnTo>
                    <a:pt x="682" y="1473"/>
                  </a:lnTo>
                  <a:lnTo>
                    <a:pt x="698" y="1475"/>
                  </a:lnTo>
                  <a:lnTo>
                    <a:pt x="710" y="1473"/>
                  </a:lnTo>
                  <a:lnTo>
                    <a:pt x="724" y="1473"/>
                  </a:lnTo>
                  <a:lnTo>
                    <a:pt x="739" y="1468"/>
                  </a:lnTo>
                  <a:lnTo>
                    <a:pt x="753" y="1468"/>
                  </a:lnTo>
                  <a:lnTo>
                    <a:pt x="767" y="1466"/>
                  </a:lnTo>
                  <a:lnTo>
                    <a:pt x="781" y="1461"/>
                  </a:lnTo>
                  <a:lnTo>
                    <a:pt x="796" y="1459"/>
                  </a:lnTo>
                  <a:lnTo>
                    <a:pt x="812" y="1454"/>
                  </a:lnTo>
                  <a:lnTo>
                    <a:pt x="824" y="1449"/>
                  </a:lnTo>
                  <a:lnTo>
                    <a:pt x="841" y="1445"/>
                  </a:lnTo>
                  <a:lnTo>
                    <a:pt x="855" y="1440"/>
                  </a:lnTo>
                  <a:lnTo>
                    <a:pt x="869" y="1435"/>
                  </a:lnTo>
                  <a:lnTo>
                    <a:pt x="884" y="1428"/>
                  </a:lnTo>
                  <a:lnTo>
                    <a:pt x="898" y="1421"/>
                  </a:lnTo>
                  <a:lnTo>
                    <a:pt x="914" y="1416"/>
                  </a:lnTo>
                  <a:lnTo>
                    <a:pt x="929" y="1411"/>
                  </a:lnTo>
                  <a:lnTo>
                    <a:pt x="943" y="1402"/>
                  </a:lnTo>
                  <a:lnTo>
                    <a:pt x="957" y="1395"/>
                  </a:lnTo>
                  <a:lnTo>
                    <a:pt x="971" y="1385"/>
                  </a:lnTo>
                  <a:lnTo>
                    <a:pt x="986" y="1378"/>
                  </a:lnTo>
                  <a:lnTo>
                    <a:pt x="1000" y="1371"/>
                  </a:lnTo>
                  <a:lnTo>
                    <a:pt x="1014" y="1361"/>
                  </a:lnTo>
                  <a:lnTo>
                    <a:pt x="1028" y="1352"/>
                  </a:lnTo>
                  <a:lnTo>
                    <a:pt x="1045" y="1345"/>
                  </a:lnTo>
                  <a:lnTo>
                    <a:pt x="1057" y="1333"/>
                  </a:lnTo>
                  <a:lnTo>
                    <a:pt x="1071" y="1323"/>
                  </a:lnTo>
                  <a:lnTo>
                    <a:pt x="1083" y="1312"/>
                  </a:lnTo>
                  <a:lnTo>
                    <a:pt x="1100" y="1304"/>
                  </a:lnTo>
                  <a:lnTo>
                    <a:pt x="1112" y="1293"/>
                  </a:lnTo>
                  <a:lnTo>
                    <a:pt x="1126" y="1283"/>
                  </a:lnTo>
                  <a:lnTo>
                    <a:pt x="1140" y="1271"/>
                  </a:lnTo>
                  <a:lnTo>
                    <a:pt x="1154" y="1262"/>
                  </a:lnTo>
                  <a:lnTo>
                    <a:pt x="1166" y="1247"/>
                  </a:lnTo>
                  <a:lnTo>
                    <a:pt x="1178" y="1235"/>
                  </a:lnTo>
                  <a:lnTo>
                    <a:pt x="1192" y="1224"/>
                  </a:lnTo>
                  <a:lnTo>
                    <a:pt x="1204" y="1214"/>
                  </a:lnTo>
                  <a:lnTo>
                    <a:pt x="1216" y="1200"/>
                  </a:lnTo>
                  <a:lnTo>
                    <a:pt x="1230" y="1188"/>
                  </a:lnTo>
                  <a:lnTo>
                    <a:pt x="1242" y="1176"/>
                  </a:lnTo>
                  <a:lnTo>
                    <a:pt x="1254" y="1164"/>
                  </a:lnTo>
                  <a:lnTo>
                    <a:pt x="1266" y="1152"/>
                  </a:lnTo>
                  <a:lnTo>
                    <a:pt x="1278" y="1138"/>
                  </a:lnTo>
                  <a:lnTo>
                    <a:pt x="1290" y="1126"/>
                  </a:lnTo>
                  <a:lnTo>
                    <a:pt x="1302" y="1112"/>
                  </a:lnTo>
                  <a:lnTo>
                    <a:pt x="1314" y="1100"/>
                  </a:lnTo>
                  <a:lnTo>
                    <a:pt x="1323" y="1086"/>
                  </a:lnTo>
                  <a:lnTo>
                    <a:pt x="1335" y="1074"/>
                  </a:lnTo>
                  <a:lnTo>
                    <a:pt x="1347" y="1062"/>
                  </a:lnTo>
                  <a:lnTo>
                    <a:pt x="1356" y="1048"/>
                  </a:lnTo>
                  <a:lnTo>
                    <a:pt x="1366" y="1036"/>
                  </a:lnTo>
                  <a:lnTo>
                    <a:pt x="1375" y="1022"/>
                  </a:lnTo>
                  <a:lnTo>
                    <a:pt x="1385" y="1007"/>
                  </a:lnTo>
                  <a:lnTo>
                    <a:pt x="1394" y="995"/>
                  </a:lnTo>
                  <a:lnTo>
                    <a:pt x="1404" y="981"/>
                  </a:lnTo>
                  <a:lnTo>
                    <a:pt x="1413" y="969"/>
                  </a:lnTo>
                  <a:lnTo>
                    <a:pt x="1423" y="955"/>
                  </a:lnTo>
                  <a:lnTo>
                    <a:pt x="1430" y="941"/>
                  </a:lnTo>
                  <a:lnTo>
                    <a:pt x="1439" y="929"/>
                  </a:lnTo>
                  <a:lnTo>
                    <a:pt x="1447" y="915"/>
                  </a:lnTo>
                  <a:lnTo>
                    <a:pt x="1456" y="903"/>
                  </a:lnTo>
                  <a:lnTo>
                    <a:pt x="1463" y="888"/>
                  </a:lnTo>
                  <a:lnTo>
                    <a:pt x="1470" y="877"/>
                  </a:lnTo>
                  <a:lnTo>
                    <a:pt x="1478" y="865"/>
                  </a:lnTo>
                  <a:lnTo>
                    <a:pt x="1485" y="853"/>
                  </a:lnTo>
                  <a:lnTo>
                    <a:pt x="1489" y="839"/>
                  </a:lnTo>
                  <a:lnTo>
                    <a:pt x="1494" y="827"/>
                  </a:lnTo>
                  <a:lnTo>
                    <a:pt x="1499" y="812"/>
                  </a:lnTo>
                  <a:lnTo>
                    <a:pt x="1506" y="801"/>
                  </a:lnTo>
                  <a:lnTo>
                    <a:pt x="1508" y="786"/>
                  </a:lnTo>
                  <a:lnTo>
                    <a:pt x="1513" y="777"/>
                  </a:lnTo>
                  <a:lnTo>
                    <a:pt x="1518" y="765"/>
                  </a:lnTo>
                  <a:lnTo>
                    <a:pt x="1523" y="753"/>
                  </a:lnTo>
                  <a:lnTo>
                    <a:pt x="1525" y="739"/>
                  </a:lnTo>
                  <a:lnTo>
                    <a:pt x="1527" y="729"/>
                  </a:lnTo>
                  <a:lnTo>
                    <a:pt x="1530" y="717"/>
                  </a:lnTo>
                  <a:lnTo>
                    <a:pt x="1535" y="706"/>
                  </a:lnTo>
                  <a:lnTo>
                    <a:pt x="1537" y="694"/>
                  </a:lnTo>
                  <a:lnTo>
                    <a:pt x="1539" y="682"/>
                  </a:lnTo>
                  <a:lnTo>
                    <a:pt x="1542" y="670"/>
                  </a:lnTo>
                  <a:lnTo>
                    <a:pt x="1544" y="660"/>
                  </a:lnTo>
                  <a:lnTo>
                    <a:pt x="1544" y="648"/>
                  </a:lnTo>
                  <a:lnTo>
                    <a:pt x="1546" y="639"/>
                  </a:lnTo>
                  <a:lnTo>
                    <a:pt x="1546" y="627"/>
                  </a:lnTo>
                  <a:lnTo>
                    <a:pt x="1549" y="615"/>
                  </a:lnTo>
                  <a:lnTo>
                    <a:pt x="1549" y="606"/>
                  </a:lnTo>
                  <a:lnTo>
                    <a:pt x="1549" y="594"/>
                  </a:lnTo>
                  <a:lnTo>
                    <a:pt x="1549" y="584"/>
                  </a:lnTo>
                  <a:lnTo>
                    <a:pt x="1549" y="575"/>
                  </a:lnTo>
                  <a:lnTo>
                    <a:pt x="1549" y="563"/>
                  </a:lnTo>
                  <a:lnTo>
                    <a:pt x="1549" y="553"/>
                  </a:lnTo>
                  <a:lnTo>
                    <a:pt x="1546" y="544"/>
                  </a:lnTo>
                  <a:lnTo>
                    <a:pt x="1546" y="534"/>
                  </a:lnTo>
                  <a:lnTo>
                    <a:pt x="1546" y="525"/>
                  </a:lnTo>
                  <a:lnTo>
                    <a:pt x="1544" y="513"/>
                  </a:lnTo>
                  <a:lnTo>
                    <a:pt x="1542" y="504"/>
                  </a:lnTo>
                  <a:lnTo>
                    <a:pt x="1542" y="496"/>
                  </a:lnTo>
                  <a:lnTo>
                    <a:pt x="1539" y="484"/>
                  </a:lnTo>
                  <a:lnTo>
                    <a:pt x="1537" y="475"/>
                  </a:lnTo>
                  <a:lnTo>
                    <a:pt x="1535" y="465"/>
                  </a:lnTo>
                  <a:lnTo>
                    <a:pt x="1532" y="456"/>
                  </a:lnTo>
                  <a:lnTo>
                    <a:pt x="1527" y="446"/>
                  </a:lnTo>
                  <a:lnTo>
                    <a:pt x="1527" y="437"/>
                  </a:lnTo>
                  <a:lnTo>
                    <a:pt x="1523" y="430"/>
                  </a:lnTo>
                  <a:lnTo>
                    <a:pt x="1520" y="420"/>
                  </a:lnTo>
                  <a:lnTo>
                    <a:pt x="1516" y="411"/>
                  </a:lnTo>
                  <a:lnTo>
                    <a:pt x="1513" y="401"/>
                  </a:lnTo>
                  <a:lnTo>
                    <a:pt x="1508" y="394"/>
                  </a:lnTo>
                  <a:lnTo>
                    <a:pt x="1506" y="385"/>
                  </a:lnTo>
                  <a:lnTo>
                    <a:pt x="1501" y="375"/>
                  </a:lnTo>
                  <a:lnTo>
                    <a:pt x="1499" y="368"/>
                  </a:lnTo>
                  <a:lnTo>
                    <a:pt x="1494" y="359"/>
                  </a:lnTo>
                  <a:lnTo>
                    <a:pt x="1492" y="351"/>
                  </a:lnTo>
                  <a:lnTo>
                    <a:pt x="1487" y="342"/>
                  </a:lnTo>
                  <a:lnTo>
                    <a:pt x="1482" y="335"/>
                  </a:lnTo>
                  <a:lnTo>
                    <a:pt x="1478" y="325"/>
                  </a:lnTo>
                  <a:lnTo>
                    <a:pt x="1473" y="316"/>
                  </a:lnTo>
                  <a:lnTo>
                    <a:pt x="1463" y="301"/>
                  </a:lnTo>
                  <a:lnTo>
                    <a:pt x="1454" y="287"/>
                  </a:lnTo>
                  <a:lnTo>
                    <a:pt x="1447" y="278"/>
                  </a:lnTo>
                  <a:lnTo>
                    <a:pt x="1442" y="271"/>
                  </a:lnTo>
                  <a:lnTo>
                    <a:pt x="1437" y="261"/>
                  </a:lnTo>
                  <a:lnTo>
                    <a:pt x="1432" y="254"/>
                  </a:lnTo>
                  <a:lnTo>
                    <a:pt x="1420" y="240"/>
                  </a:lnTo>
                  <a:lnTo>
                    <a:pt x="1411" y="228"/>
                  </a:lnTo>
                  <a:lnTo>
                    <a:pt x="1399" y="211"/>
                  </a:lnTo>
                  <a:lnTo>
                    <a:pt x="1387" y="197"/>
                  </a:lnTo>
                  <a:lnTo>
                    <a:pt x="1375" y="185"/>
                  </a:lnTo>
                  <a:lnTo>
                    <a:pt x="1363" y="171"/>
                  </a:lnTo>
                  <a:lnTo>
                    <a:pt x="1352" y="157"/>
                  </a:lnTo>
                  <a:lnTo>
                    <a:pt x="1337" y="145"/>
                  </a:lnTo>
                  <a:lnTo>
                    <a:pt x="1325" y="133"/>
                  </a:lnTo>
                  <a:lnTo>
                    <a:pt x="1314" y="121"/>
                  </a:lnTo>
                  <a:lnTo>
                    <a:pt x="1299" y="109"/>
                  </a:lnTo>
                  <a:lnTo>
                    <a:pt x="1285" y="97"/>
                  </a:lnTo>
                  <a:lnTo>
                    <a:pt x="1268" y="85"/>
                  </a:lnTo>
                  <a:lnTo>
                    <a:pt x="1254" y="76"/>
                  </a:lnTo>
                  <a:lnTo>
                    <a:pt x="1240" y="66"/>
                  </a:lnTo>
                  <a:lnTo>
                    <a:pt x="1226" y="59"/>
                  </a:lnTo>
                  <a:lnTo>
                    <a:pt x="1216" y="54"/>
                  </a:lnTo>
                  <a:lnTo>
                    <a:pt x="1209" y="50"/>
                  </a:lnTo>
                  <a:lnTo>
                    <a:pt x="1200" y="45"/>
                  </a:lnTo>
                  <a:lnTo>
                    <a:pt x="1192" y="42"/>
                  </a:lnTo>
                  <a:lnTo>
                    <a:pt x="1183" y="38"/>
                  </a:lnTo>
                  <a:lnTo>
                    <a:pt x="1176" y="33"/>
                  </a:lnTo>
                  <a:lnTo>
                    <a:pt x="1166" y="31"/>
                  </a:lnTo>
                  <a:lnTo>
                    <a:pt x="1157" y="28"/>
                  </a:lnTo>
                  <a:lnTo>
                    <a:pt x="1150" y="23"/>
                  </a:lnTo>
                  <a:lnTo>
                    <a:pt x="1140" y="21"/>
                  </a:lnTo>
                  <a:lnTo>
                    <a:pt x="1131" y="19"/>
                  </a:lnTo>
                  <a:lnTo>
                    <a:pt x="1124" y="16"/>
                  </a:lnTo>
                  <a:lnTo>
                    <a:pt x="1114" y="12"/>
                  </a:lnTo>
                  <a:lnTo>
                    <a:pt x="1102" y="12"/>
                  </a:lnTo>
                  <a:lnTo>
                    <a:pt x="1093" y="7"/>
                  </a:lnTo>
                  <a:lnTo>
                    <a:pt x="1083" y="7"/>
                  </a:lnTo>
                  <a:lnTo>
                    <a:pt x="1074" y="4"/>
                  </a:lnTo>
                  <a:lnTo>
                    <a:pt x="1062" y="4"/>
                  </a:lnTo>
                  <a:lnTo>
                    <a:pt x="1052" y="4"/>
                  </a:lnTo>
                  <a:lnTo>
                    <a:pt x="1045" y="4"/>
                  </a:lnTo>
                  <a:lnTo>
                    <a:pt x="1033" y="2"/>
                  </a:lnTo>
                  <a:lnTo>
                    <a:pt x="1021" y="0"/>
                  </a:lnTo>
                  <a:lnTo>
                    <a:pt x="1009" y="0"/>
                  </a:lnTo>
                  <a:lnTo>
                    <a:pt x="1000" y="0"/>
                  </a:lnTo>
                  <a:lnTo>
                    <a:pt x="988" y="0"/>
                  </a:lnTo>
                  <a:lnTo>
                    <a:pt x="976" y="0"/>
                  </a:lnTo>
                  <a:lnTo>
                    <a:pt x="964" y="0"/>
                  </a:lnTo>
                  <a:lnTo>
                    <a:pt x="955" y="2"/>
                  </a:lnTo>
                  <a:lnTo>
                    <a:pt x="943" y="2"/>
                  </a:lnTo>
                  <a:lnTo>
                    <a:pt x="931" y="2"/>
                  </a:lnTo>
                  <a:lnTo>
                    <a:pt x="917" y="4"/>
                  </a:lnTo>
                  <a:lnTo>
                    <a:pt x="905" y="7"/>
                  </a:lnTo>
                  <a:lnTo>
                    <a:pt x="893" y="7"/>
                  </a:lnTo>
                  <a:lnTo>
                    <a:pt x="881" y="12"/>
                  </a:lnTo>
                  <a:lnTo>
                    <a:pt x="869" y="12"/>
                  </a:lnTo>
                  <a:lnTo>
                    <a:pt x="857" y="16"/>
                  </a:lnTo>
                  <a:lnTo>
                    <a:pt x="843" y="19"/>
                  </a:lnTo>
                  <a:lnTo>
                    <a:pt x="829" y="21"/>
                  </a:lnTo>
                  <a:lnTo>
                    <a:pt x="815" y="23"/>
                  </a:lnTo>
                  <a:lnTo>
                    <a:pt x="800" y="28"/>
                  </a:lnTo>
                  <a:lnTo>
                    <a:pt x="786" y="31"/>
                  </a:lnTo>
                  <a:lnTo>
                    <a:pt x="772" y="35"/>
                  </a:lnTo>
                  <a:lnTo>
                    <a:pt x="758" y="40"/>
                  </a:lnTo>
                  <a:lnTo>
                    <a:pt x="746" y="45"/>
                  </a:lnTo>
                  <a:lnTo>
                    <a:pt x="729" y="47"/>
                  </a:lnTo>
                  <a:lnTo>
                    <a:pt x="715" y="52"/>
                  </a:lnTo>
                  <a:lnTo>
                    <a:pt x="701" y="57"/>
                  </a:lnTo>
                  <a:lnTo>
                    <a:pt x="686" y="61"/>
                  </a:lnTo>
                  <a:lnTo>
                    <a:pt x="670" y="66"/>
                  </a:lnTo>
                  <a:lnTo>
                    <a:pt x="658" y="73"/>
                  </a:lnTo>
                  <a:lnTo>
                    <a:pt x="641" y="78"/>
                  </a:lnTo>
                  <a:lnTo>
                    <a:pt x="629" y="85"/>
                  </a:lnTo>
                  <a:lnTo>
                    <a:pt x="613" y="90"/>
                  </a:lnTo>
                  <a:lnTo>
                    <a:pt x="598" y="97"/>
                  </a:lnTo>
                  <a:lnTo>
                    <a:pt x="582" y="102"/>
                  </a:lnTo>
                  <a:lnTo>
                    <a:pt x="568" y="109"/>
                  </a:lnTo>
                  <a:lnTo>
                    <a:pt x="553" y="116"/>
                  </a:lnTo>
                  <a:lnTo>
                    <a:pt x="539" y="123"/>
                  </a:lnTo>
                  <a:lnTo>
                    <a:pt x="522" y="130"/>
                  </a:lnTo>
                  <a:lnTo>
                    <a:pt x="508" y="138"/>
                  </a:lnTo>
                  <a:lnTo>
                    <a:pt x="492" y="145"/>
                  </a:lnTo>
                  <a:lnTo>
                    <a:pt x="477" y="154"/>
                  </a:lnTo>
                  <a:lnTo>
                    <a:pt x="463" y="161"/>
                  </a:lnTo>
                  <a:lnTo>
                    <a:pt x="449" y="171"/>
                  </a:lnTo>
                  <a:lnTo>
                    <a:pt x="434" y="178"/>
                  </a:lnTo>
                  <a:lnTo>
                    <a:pt x="420" y="187"/>
                  </a:lnTo>
                  <a:lnTo>
                    <a:pt x="404" y="197"/>
                  </a:lnTo>
                  <a:lnTo>
                    <a:pt x="392" y="206"/>
                  </a:lnTo>
                  <a:lnTo>
                    <a:pt x="375" y="216"/>
                  </a:lnTo>
                  <a:lnTo>
                    <a:pt x="361" y="223"/>
                  </a:lnTo>
                  <a:lnTo>
                    <a:pt x="347" y="233"/>
                  </a:lnTo>
                  <a:lnTo>
                    <a:pt x="335" y="240"/>
                  </a:lnTo>
                  <a:lnTo>
                    <a:pt x="320" y="249"/>
                  </a:lnTo>
                  <a:lnTo>
                    <a:pt x="306" y="259"/>
                  </a:lnTo>
                  <a:lnTo>
                    <a:pt x="294" y="271"/>
                  </a:lnTo>
                  <a:lnTo>
                    <a:pt x="282" y="280"/>
                  </a:lnTo>
                  <a:lnTo>
                    <a:pt x="268" y="287"/>
                  </a:lnTo>
                  <a:lnTo>
                    <a:pt x="256" y="299"/>
                  </a:lnTo>
                  <a:lnTo>
                    <a:pt x="242" y="309"/>
                  </a:lnTo>
                  <a:lnTo>
                    <a:pt x="230" y="321"/>
                  </a:lnTo>
                  <a:lnTo>
                    <a:pt x="216" y="330"/>
                  </a:lnTo>
                  <a:lnTo>
                    <a:pt x="204" y="342"/>
                  </a:lnTo>
                  <a:lnTo>
                    <a:pt x="195" y="351"/>
                  </a:lnTo>
                  <a:lnTo>
                    <a:pt x="183" y="363"/>
                  </a:lnTo>
                  <a:lnTo>
                    <a:pt x="171" y="373"/>
                  </a:lnTo>
                  <a:lnTo>
                    <a:pt x="161" y="385"/>
                  </a:lnTo>
                  <a:lnTo>
                    <a:pt x="149" y="394"/>
                  </a:lnTo>
                  <a:lnTo>
                    <a:pt x="140" y="406"/>
                  </a:lnTo>
                  <a:lnTo>
                    <a:pt x="128" y="416"/>
                  </a:lnTo>
                  <a:lnTo>
                    <a:pt x="121" y="430"/>
                  </a:lnTo>
                  <a:lnTo>
                    <a:pt x="111" y="439"/>
                  </a:lnTo>
                  <a:lnTo>
                    <a:pt x="102" y="451"/>
                  </a:lnTo>
                  <a:lnTo>
                    <a:pt x="95" y="463"/>
                  </a:lnTo>
                  <a:lnTo>
                    <a:pt x="85" y="475"/>
                  </a:lnTo>
                  <a:lnTo>
                    <a:pt x="78" y="487"/>
                  </a:lnTo>
                  <a:lnTo>
                    <a:pt x="71" y="499"/>
                  </a:lnTo>
                  <a:lnTo>
                    <a:pt x="64" y="511"/>
                  </a:lnTo>
                  <a:lnTo>
                    <a:pt x="57" y="523"/>
                  </a:lnTo>
                  <a:lnTo>
                    <a:pt x="50" y="534"/>
                  </a:lnTo>
                  <a:lnTo>
                    <a:pt x="45" y="549"/>
                  </a:lnTo>
                  <a:lnTo>
                    <a:pt x="38" y="561"/>
                  </a:lnTo>
                  <a:lnTo>
                    <a:pt x="35" y="572"/>
                  </a:lnTo>
                  <a:lnTo>
                    <a:pt x="31" y="584"/>
                  </a:lnTo>
                  <a:lnTo>
                    <a:pt x="26" y="596"/>
                  </a:lnTo>
                  <a:lnTo>
                    <a:pt x="21" y="608"/>
                  </a:lnTo>
                  <a:lnTo>
                    <a:pt x="16" y="620"/>
                  </a:lnTo>
                  <a:lnTo>
                    <a:pt x="14" y="629"/>
                  </a:lnTo>
                  <a:lnTo>
                    <a:pt x="12" y="644"/>
                  </a:lnTo>
                  <a:lnTo>
                    <a:pt x="9" y="656"/>
                  </a:lnTo>
                  <a:lnTo>
                    <a:pt x="7" y="667"/>
                  </a:lnTo>
                  <a:lnTo>
                    <a:pt x="4" y="677"/>
                  </a:lnTo>
                  <a:lnTo>
                    <a:pt x="4" y="691"/>
                  </a:lnTo>
                  <a:lnTo>
                    <a:pt x="2" y="703"/>
                  </a:lnTo>
                  <a:lnTo>
                    <a:pt x="2" y="715"/>
                  </a:lnTo>
                  <a:lnTo>
                    <a:pt x="2" y="727"/>
                  </a:lnTo>
                  <a:lnTo>
                    <a:pt x="2" y="739"/>
                  </a:lnTo>
                  <a:lnTo>
                    <a:pt x="0" y="751"/>
                  </a:lnTo>
                  <a:lnTo>
                    <a:pt x="0" y="763"/>
                  </a:lnTo>
                  <a:lnTo>
                    <a:pt x="0" y="772"/>
                  </a:lnTo>
                  <a:lnTo>
                    <a:pt x="2" y="786"/>
                  </a:lnTo>
                  <a:lnTo>
                    <a:pt x="2" y="796"/>
                  </a:lnTo>
                  <a:lnTo>
                    <a:pt x="2" y="808"/>
                  </a:lnTo>
                  <a:lnTo>
                    <a:pt x="4" y="820"/>
                  </a:lnTo>
                  <a:lnTo>
                    <a:pt x="4" y="831"/>
                  </a:lnTo>
                  <a:lnTo>
                    <a:pt x="4" y="841"/>
                  </a:lnTo>
                  <a:lnTo>
                    <a:pt x="9" y="853"/>
                  </a:lnTo>
                  <a:lnTo>
                    <a:pt x="9" y="862"/>
                  </a:lnTo>
                  <a:lnTo>
                    <a:pt x="12" y="874"/>
                  </a:lnTo>
                  <a:lnTo>
                    <a:pt x="14" y="884"/>
                  </a:lnTo>
                  <a:lnTo>
                    <a:pt x="16" y="893"/>
                  </a:lnTo>
                  <a:lnTo>
                    <a:pt x="19" y="903"/>
                  </a:lnTo>
                  <a:lnTo>
                    <a:pt x="23" y="915"/>
                  </a:lnTo>
                  <a:lnTo>
                    <a:pt x="23" y="924"/>
                  </a:lnTo>
                  <a:lnTo>
                    <a:pt x="26" y="934"/>
                  </a:lnTo>
                  <a:lnTo>
                    <a:pt x="28" y="941"/>
                  </a:lnTo>
                  <a:lnTo>
                    <a:pt x="31" y="950"/>
                  </a:lnTo>
                  <a:lnTo>
                    <a:pt x="33" y="960"/>
                  </a:lnTo>
                  <a:lnTo>
                    <a:pt x="38" y="969"/>
                  </a:lnTo>
                  <a:lnTo>
                    <a:pt x="38" y="976"/>
                  </a:lnTo>
                  <a:lnTo>
                    <a:pt x="42" y="986"/>
                  </a:lnTo>
                  <a:lnTo>
                    <a:pt x="47" y="1000"/>
                  </a:lnTo>
                  <a:lnTo>
                    <a:pt x="54" y="1017"/>
                  </a:lnTo>
                  <a:lnTo>
                    <a:pt x="59" y="1029"/>
                  </a:lnTo>
                  <a:lnTo>
                    <a:pt x="66" y="1043"/>
                  </a:lnTo>
                  <a:lnTo>
                    <a:pt x="69" y="1052"/>
                  </a:lnTo>
                  <a:lnTo>
                    <a:pt x="73" y="1064"/>
                  </a:lnTo>
                  <a:lnTo>
                    <a:pt x="78" y="1071"/>
                  </a:lnTo>
                  <a:lnTo>
                    <a:pt x="80" y="1079"/>
                  </a:lnTo>
                  <a:lnTo>
                    <a:pt x="88" y="1091"/>
                  </a:lnTo>
                  <a:lnTo>
                    <a:pt x="90" y="1093"/>
                  </a:lnTo>
                  <a:lnTo>
                    <a:pt x="263" y="967"/>
                  </a:lnTo>
                  <a:lnTo>
                    <a:pt x="259" y="962"/>
                  </a:lnTo>
                  <a:lnTo>
                    <a:pt x="256" y="955"/>
                  </a:lnTo>
                  <a:lnTo>
                    <a:pt x="249" y="943"/>
                  </a:lnTo>
                  <a:lnTo>
                    <a:pt x="244" y="929"/>
                  </a:lnTo>
                  <a:lnTo>
                    <a:pt x="240" y="919"/>
                  </a:lnTo>
                  <a:lnTo>
                    <a:pt x="235" y="910"/>
                  </a:lnTo>
                  <a:lnTo>
                    <a:pt x="230" y="900"/>
                  </a:lnTo>
                  <a:lnTo>
                    <a:pt x="228" y="888"/>
                  </a:lnTo>
                  <a:lnTo>
                    <a:pt x="223" y="877"/>
                  </a:lnTo>
                  <a:lnTo>
                    <a:pt x="218" y="865"/>
                  </a:lnTo>
                  <a:lnTo>
                    <a:pt x="216" y="853"/>
                  </a:lnTo>
                  <a:lnTo>
                    <a:pt x="214" y="841"/>
                  </a:lnTo>
                  <a:lnTo>
                    <a:pt x="209" y="824"/>
                  </a:lnTo>
                  <a:lnTo>
                    <a:pt x="206" y="810"/>
                  </a:lnTo>
                  <a:lnTo>
                    <a:pt x="204" y="796"/>
                  </a:lnTo>
                  <a:lnTo>
                    <a:pt x="204" y="782"/>
                  </a:lnTo>
                  <a:lnTo>
                    <a:pt x="202" y="772"/>
                  </a:lnTo>
                  <a:lnTo>
                    <a:pt x="202" y="765"/>
                  </a:lnTo>
                  <a:lnTo>
                    <a:pt x="202" y="758"/>
                  </a:lnTo>
                  <a:lnTo>
                    <a:pt x="202" y="751"/>
                  </a:lnTo>
                  <a:lnTo>
                    <a:pt x="202" y="734"/>
                  </a:lnTo>
                  <a:lnTo>
                    <a:pt x="204" y="720"/>
                  </a:lnTo>
                  <a:lnTo>
                    <a:pt x="204" y="710"/>
                  </a:lnTo>
                  <a:lnTo>
                    <a:pt x="204" y="703"/>
                  </a:lnTo>
                  <a:lnTo>
                    <a:pt x="206" y="694"/>
                  </a:lnTo>
                  <a:lnTo>
                    <a:pt x="209" y="686"/>
                  </a:lnTo>
                  <a:lnTo>
                    <a:pt x="211" y="670"/>
                  </a:lnTo>
                  <a:lnTo>
                    <a:pt x="218" y="656"/>
                  </a:lnTo>
                  <a:lnTo>
                    <a:pt x="221" y="648"/>
                  </a:lnTo>
                  <a:lnTo>
                    <a:pt x="223" y="639"/>
                  </a:lnTo>
                  <a:lnTo>
                    <a:pt x="228" y="632"/>
                  </a:lnTo>
                  <a:lnTo>
                    <a:pt x="233" y="625"/>
                  </a:lnTo>
                  <a:lnTo>
                    <a:pt x="242" y="608"/>
                  </a:lnTo>
                  <a:lnTo>
                    <a:pt x="254" y="594"/>
                  </a:lnTo>
                  <a:lnTo>
                    <a:pt x="259" y="587"/>
                  </a:lnTo>
                  <a:lnTo>
                    <a:pt x="263" y="580"/>
                  </a:lnTo>
                  <a:lnTo>
                    <a:pt x="271" y="570"/>
                  </a:lnTo>
                  <a:lnTo>
                    <a:pt x="278" y="563"/>
                  </a:lnTo>
                  <a:lnTo>
                    <a:pt x="290" y="546"/>
                  </a:lnTo>
                  <a:lnTo>
                    <a:pt x="306" y="532"/>
                  </a:lnTo>
                  <a:lnTo>
                    <a:pt x="313" y="525"/>
                  </a:lnTo>
                  <a:lnTo>
                    <a:pt x="320" y="515"/>
                  </a:lnTo>
                  <a:lnTo>
                    <a:pt x="330" y="508"/>
                  </a:lnTo>
                  <a:lnTo>
                    <a:pt x="339" y="501"/>
                  </a:lnTo>
                  <a:lnTo>
                    <a:pt x="347" y="492"/>
                  </a:lnTo>
                  <a:lnTo>
                    <a:pt x="356" y="484"/>
                  </a:lnTo>
                  <a:lnTo>
                    <a:pt x="366" y="477"/>
                  </a:lnTo>
                  <a:lnTo>
                    <a:pt x="375" y="470"/>
                  </a:lnTo>
                  <a:lnTo>
                    <a:pt x="385" y="461"/>
                  </a:lnTo>
                  <a:lnTo>
                    <a:pt x="394" y="451"/>
                  </a:lnTo>
                  <a:lnTo>
                    <a:pt x="404" y="444"/>
                  </a:lnTo>
                  <a:lnTo>
                    <a:pt x="415" y="437"/>
                  </a:lnTo>
                  <a:lnTo>
                    <a:pt x="425" y="430"/>
                  </a:lnTo>
                  <a:lnTo>
                    <a:pt x="437" y="420"/>
                  </a:lnTo>
                  <a:lnTo>
                    <a:pt x="446" y="413"/>
                  </a:lnTo>
                  <a:lnTo>
                    <a:pt x="458" y="406"/>
                  </a:lnTo>
                  <a:lnTo>
                    <a:pt x="470" y="397"/>
                  </a:lnTo>
                  <a:lnTo>
                    <a:pt x="482" y="389"/>
                  </a:lnTo>
                  <a:lnTo>
                    <a:pt x="492" y="382"/>
                  </a:lnTo>
                  <a:lnTo>
                    <a:pt x="503" y="375"/>
                  </a:lnTo>
                  <a:lnTo>
                    <a:pt x="515" y="368"/>
                  </a:lnTo>
                  <a:lnTo>
                    <a:pt x="527" y="361"/>
                  </a:lnTo>
                  <a:lnTo>
                    <a:pt x="539" y="354"/>
                  </a:lnTo>
                  <a:lnTo>
                    <a:pt x="551" y="347"/>
                  </a:lnTo>
                  <a:lnTo>
                    <a:pt x="560" y="340"/>
                  </a:lnTo>
                  <a:lnTo>
                    <a:pt x="572" y="332"/>
                  </a:lnTo>
                  <a:lnTo>
                    <a:pt x="584" y="325"/>
                  </a:lnTo>
                  <a:lnTo>
                    <a:pt x="598" y="316"/>
                  </a:lnTo>
                  <a:lnTo>
                    <a:pt x="608" y="309"/>
                  </a:lnTo>
                  <a:lnTo>
                    <a:pt x="620" y="304"/>
                  </a:lnTo>
                  <a:lnTo>
                    <a:pt x="634" y="297"/>
                  </a:lnTo>
                  <a:lnTo>
                    <a:pt x="646" y="292"/>
                  </a:lnTo>
                  <a:lnTo>
                    <a:pt x="658" y="285"/>
                  </a:lnTo>
                  <a:lnTo>
                    <a:pt x="670" y="278"/>
                  </a:lnTo>
                  <a:lnTo>
                    <a:pt x="682" y="271"/>
                  </a:lnTo>
                  <a:lnTo>
                    <a:pt x="693" y="266"/>
                  </a:lnTo>
                  <a:lnTo>
                    <a:pt x="705" y="259"/>
                  </a:lnTo>
                  <a:lnTo>
                    <a:pt x="717" y="254"/>
                  </a:lnTo>
                  <a:lnTo>
                    <a:pt x="729" y="247"/>
                  </a:lnTo>
                  <a:lnTo>
                    <a:pt x="743" y="244"/>
                  </a:lnTo>
                  <a:lnTo>
                    <a:pt x="753" y="237"/>
                  </a:lnTo>
                  <a:lnTo>
                    <a:pt x="765" y="233"/>
                  </a:lnTo>
                  <a:lnTo>
                    <a:pt x="774" y="225"/>
                  </a:lnTo>
                  <a:lnTo>
                    <a:pt x="788" y="223"/>
                  </a:lnTo>
                  <a:lnTo>
                    <a:pt x="798" y="218"/>
                  </a:lnTo>
                  <a:lnTo>
                    <a:pt x="812" y="214"/>
                  </a:lnTo>
                  <a:lnTo>
                    <a:pt x="822" y="209"/>
                  </a:lnTo>
                  <a:lnTo>
                    <a:pt x="834" y="204"/>
                  </a:lnTo>
                  <a:lnTo>
                    <a:pt x="843" y="199"/>
                  </a:lnTo>
                  <a:lnTo>
                    <a:pt x="855" y="197"/>
                  </a:lnTo>
                  <a:lnTo>
                    <a:pt x="865" y="192"/>
                  </a:lnTo>
                  <a:lnTo>
                    <a:pt x="876" y="190"/>
                  </a:lnTo>
                  <a:lnTo>
                    <a:pt x="886" y="185"/>
                  </a:lnTo>
                  <a:lnTo>
                    <a:pt x="895" y="185"/>
                  </a:lnTo>
                  <a:lnTo>
                    <a:pt x="905" y="183"/>
                  </a:lnTo>
                  <a:lnTo>
                    <a:pt x="917" y="180"/>
                  </a:lnTo>
                  <a:lnTo>
                    <a:pt x="926" y="178"/>
                  </a:lnTo>
                  <a:lnTo>
                    <a:pt x="936" y="176"/>
                  </a:lnTo>
                  <a:lnTo>
                    <a:pt x="943" y="173"/>
                  </a:lnTo>
                  <a:lnTo>
                    <a:pt x="952" y="171"/>
                  </a:lnTo>
                  <a:lnTo>
                    <a:pt x="962" y="171"/>
                  </a:lnTo>
                  <a:lnTo>
                    <a:pt x="971" y="168"/>
                  </a:lnTo>
                  <a:lnTo>
                    <a:pt x="979" y="168"/>
                  </a:lnTo>
                  <a:lnTo>
                    <a:pt x="988" y="168"/>
                  </a:lnTo>
                  <a:lnTo>
                    <a:pt x="1002" y="168"/>
                  </a:lnTo>
                  <a:lnTo>
                    <a:pt x="1019" y="168"/>
                  </a:lnTo>
                  <a:lnTo>
                    <a:pt x="1033" y="168"/>
                  </a:lnTo>
                  <a:lnTo>
                    <a:pt x="1047" y="171"/>
                  </a:lnTo>
                  <a:lnTo>
                    <a:pt x="1062" y="173"/>
                  </a:lnTo>
                  <a:lnTo>
                    <a:pt x="1074" y="176"/>
                  </a:lnTo>
                  <a:lnTo>
                    <a:pt x="1085" y="180"/>
                  </a:lnTo>
                  <a:lnTo>
                    <a:pt x="1100" y="185"/>
                  </a:lnTo>
                  <a:lnTo>
                    <a:pt x="1109" y="190"/>
                  </a:lnTo>
                  <a:lnTo>
                    <a:pt x="1121" y="195"/>
                  </a:lnTo>
                  <a:lnTo>
                    <a:pt x="1131" y="199"/>
                  </a:lnTo>
                  <a:lnTo>
                    <a:pt x="1143" y="206"/>
                  </a:lnTo>
                  <a:lnTo>
                    <a:pt x="1152" y="214"/>
                  </a:lnTo>
                  <a:lnTo>
                    <a:pt x="1159" y="221"/>
                  </a:lnTo>
                  <a:lnTo>
                    <a:pt x="1169" y="228"/>
                  </a:lnTo>
                  <a:lnTo>
                    <a:pt x="1178" y="237"/>
                  </a:lnTo>
                  <a:lnTo>
                    <a:pt x="1185" y="244"/>
                  </a:lnTo>
                  <a:lnTo>
                    <a:pt x="1195" y="252"/>
                  </a:lnTo>
                  <a:lnTo>
                    <a:pt x="1204" y="261"/>
                  </a:lnTo>
                  <a:lnTo>
                    <a:pt x="1211" y="271"/>
                  </a:lnTo>
                  <a:lnTo>
                    <a:pt x="1219" y="280"/>
                  </a:lnTo>
                  <a:lnTo>
                    <a:pt x="1226" y="287"/>
                  </a:lnTo>
                  <a:lnTo>
                    <a:pt x="1233" y="297"/>
                  </a:lnTo>
                  <a:lnTo>
                    <a:pt x="1240" y="306"/>
                  </a:lnTo>
                  <a:lnTo>
                    <a:pt x="1247" y="316"/>
                  </a:lnTo>
                  <a:lnTo>
                    <a:pt x="1254" y="328"/>
                  </a:lnTo>
                  <a:lnTo>
                    <a:pt x="1261" y="335"/>
                  </a:lnTo>
                  <a:lnTo>
                    <a:pt x="1271" y="347"/>
                  </a:lnTo>
                  <a:lnTo>
                    <a:pt x="1276" y="356"/>
                  </a:lnTo>
                  <a:lnTo>
                    <a:pt x="1285" y="366"/>
                  </a:lnTo>
                  <a:lnTo>
                    <a:pt x="1290" y="375"/>
                  </a:lnTo>
                  <a:lnTo>
                    <a:pt x="1299" y="387"/>
                  </a:lnTo>
                  <a:lnTo>
                    <a:pt x="1306" y="394"/>
                  </a:lnTo>
                  <a:lnTo>
                    <a:pt x="1314" y="406"/>
                  </a:lnTo>
                  <a:lnTo>
                    <a:pt x="1321" y="416"/>
                  </a:lnTo>
                  <a:lnTo>
                    <a:pt x="1328" y="427"/>
                  </a:lnTo>
                  <a:lnTo>
                    <a:pt x="1333" y="437"/>
                  </a:lnTo>
                  <a:lnTo>
                    <a:pt x="1337" y="449"/>
                  </a:lnTo>
                  <a:lnTo>
                    <a:pt x="1344" y="458"/>
                  </a:lnTo>
                  <a:lnTo>
                    <a:pt x="1349" y="470"/>
                  </a:lnTo>
                  <a:lnTo>
                    <a:pt x="1354" y="480"/>
                  </a:lnTo>
                  <a:lnTo>
                    <a:pt x="1359" y="492"/>
                  </a:lnTo>
                  <a:lnTo>
                    <a:pt x="1363" y="504"/>
                  </a:lnTo>
                  <a:lnTo>
                    <a:pt x="1368" y="518"/>
                  </a:lnTo>
                  <a:lnTo>
                    <a:pt x="1368" y="530"/>
                  </a:lnTo>
                  <a:lnTo>
                    <a:pt x="1371" y="539"/>
                  </a:lnTo>
                  <a:lnTo>
                    <a:pt x="1373" y="553"/>
                  </a:lnTo>
                  <a:lnTo>
                    <a:pt x="1375" y="568"/>
                  </a:lnTo>
                  <a:lnTo>
                    <a:pt x="1375" y="580"/>
                  </a:lnTo>
                  <a:lnTo>
                    <a:pt x="1375" y="594"/>
                  </a:lnTo>
                  <a:lnTo>
                    <a:pt x="1375" y="608"/>
                  </a:lnTo>
                  <a:lnTo>
                    <a:pt x="1375" y="625"/>
                  </a:lnTo>
                  <a:lnTo>
                    <a:pt x="1373" y="639"/>
                  </a:lnTo>
                  <a:lnTo>
                    <a:pt x="1371" y="656"/>
                  </a:lnTo>
                  <a:lnTo>
                    <a:pt x="1368" y="663"/>
                  </a:lnTo>
                  <a:lnTo>
                    <a:pt x="1366" y="672"/>
                  </a:lnTo>
                  <a:lnTo>
                    <a:pt x="1363" y="682"/>
                  </a:lnTo>
                  <a:lnTo>
                    <a:pt x="1361" y="689"/>
                  </a:lnTo>
                  <a:lnTo>
                    <a:pt x="1359" y="698"/>
                  </a:lnTo>
                  <a:lnTo>
                    <a:pt x="1356" y="708"/>
                  </a:lnTo>
                  <a:lnTo>
                    <a:pt x="1354" y="715"/>
                  </a:lnTo>
                  <a:lnTo>
                    <a:pt x="1349" y="725"/>
                  </a:lnTo>
                  <a:lnTo>
                    <a:pt x="1344" y="732"/>
                  </a:lnTo>
                  <a:lnTo>
                    <a:pt x="1342" y="744"/>
                  </a:lnTo>
                  <a:lnTo>
                    <a:pt x="1337" y="753"/>
                  </a:lnTo>
                  <a:lnTo>
                    <a:pt x="1335" y="763"/>
                  </a:lnTo>
                  <a:lnTo>
                    <a:pt x="1330" y="772"/>
                  </a:lnTo>
                  <a:lnTo>
                    <a:pt x="1323" y="782"/>
                  </a:lnTo>
                  <a:lnTo>
                    <a:pt x="1318" y="791"/>
                  </a:lnTo>
                  <a:lnTo>
                    <a:pt x="1314" y="803"/>
                  </a:lnTo>
                  <a:lnTo>
                    <a:pt x="1306" y="810"/>
                  </a:lnTo>
                  <a:lnTo>
                    <a:pt x="1302" y="820"/>
                  </a:lnTo>
                  <a:lnTo>
                    <a:pt x="1295" y="831"/>
                  </a:lnTo>
                  <a:lnTo>
                    <a:pt x="1290" y="841"/>
                  </a:lnTo>
                  <a:lnTo>
                    <a:pt x="1280" y="853"/>
                  </a:lnTo>
                  <a:lnTo>
                    <a:pt x="1276" y="862"/>
                  </a:lnTo>
                  <a:lnTo>
                    <a:pt x="1266" y="872"/>
                  </a:lnTo>
                  <a:lnTo>
                    <a:pt x="1261" y="884"/>
                  </a:lnTo>
                  <a:lnTo>
                    <a:pt x="1252" y="893"/>
                  </a:lnTo>
                  <a:lnTo>
                    <a:pt x="1245" y="905"/>
                  </a:lnTo>
                  <a:lnTo>
                    <a:pt x="1238" y="915"/>
                  </a:lnTo>
                  <a:lnTo>
                    <a:pt x="1230" y="927"/>
                  </a:lnTo>
                  <a:lnTo>
                    <a:pt x="1221" y="936"/>
                  </a:lnTo>
                  <a:lnTo>
                    <a:pt x="1214" y="948"/>
                  </a:lnTo>
                  <a:lnTo>
                    <a:pt x="1204" y="957"/>
                  </a:lnTo>
                  <a:lnTo>
                    <a:pt x="1197" y="969"/>
                  </a:lnTo>
                  <a:lnTo>
                    <a:pt x="1185" y="979"/>
                  </a:lnTo>
                  <a:lnTo>
                    <a:pt x="1178" y="988"/>
                  </a:lnTo>
                  <a:lnTo>
                    <a:pt x="1169" y="998"/>
                  </a:lnTo>
                  <a:lnTo>
                    <a:pt x="1159" y="1010"/>
                  </a:lnTo>
                  <a:lnTo>
                    <a:pt x="1150" y="1022"/>
                  </a:lnTo>
                  <a:lnTo>
                    <a:pt x="1140" y="1031"/>
                  </a:lnTo>
                  <a:lnTo>
                    <a:pt x="1131" y="1041"/>
                  </a:lnTo>
                  <a:lnTo>
                    <a:pt x="1121" y="1050"/>
                  </a:lnTo>
                  <a:lnTo>
                    <a:pt x="1112" y="1060"/>
                  </a:lnTo>
                  <a:lnTo>
                    <a:pt x="1102" y="1071"/>
                  </a:lnTo>
                  <a:lnTo>
                    <a:pt x="1090" y="1081"/>
                  </a:lnTo>
                  <a:lnTo>
                    <a:pt x="1083" y="1091"/>
                  </a:lnTo>
                  <a:lnTo>
                    <a:pt x="1071" y="1100"/>
                  </a:lnTo>
                  <a:lnTo>
                    <a:pt x="1062" y="1107"/>
                  </a:lnTo>
                  <a:lnTo>
                    <a:pt x="1050" y="1117"/>
                  </a:lnTo>
                  <a:lnTo>
                    <a:pt x="1040" y="1126"/>
                  </a:lnTo>
                  <a:lnTo>
                    <a:pt x="1028" y="1136"/>
                  </a:lnTo>
                  <a:lnTo>
                    <a:pt x="1019" y="1145"/>
                  </a:lnTo>
                  <a:lnTo>
                    <a:pt x="1007" y="1152"/>
                  </a:lnTo>
                  <a:lnTo>
                    <a:pt x="998" y="1162"/>
                  </a:lnTo>
                  <a:lnTo>
                    <a:pt x="986" y="1169"/>
                  </a:lnTo>
                  <a:lnTo>
                    <a:pt x="974" y="1176"/>
                  </a:lnTo>
                  <a:lnTo>
                    <a:pt x="964" y="1183"/>
                  </a:lnTo>
                  <a:lnTo>
                    <a:pt x="952" y="1193"/>
                  </a:lnTo>
                  <a:lnTo>
                    <a:pt x="943" y="1200"/>
                  </a:lnTo>
                  <a:lnTo>
                    <a:pt x="931" y="1207"/>
                  </a:lnTo>
                  <a:lnTo>
                    <a:pt x="919" y="1214"/>
                  </a:lnTo>
                  <a:lnTo>
                    <a:pt x="910" y="1221"/>
                  </a:lnTo>
                  <a:lnTo>
                    <a:pt x="898" y="1224"/>
                  </a:lnTo>
                  <a:lnTo>
                    <a:pt x="888" y="1231"/>
                  </a:lnTo>
                  <a:lnTo>
                    <a:pt x="874" y="1235"/>
                  </a:lnTo>
                  <a:lnTo>
                    <a:pt x="865" y="1243"/>
                  </a:lnTo>
                  <a:lnTo>
                    <a:pt x="853" y="1247"/>
                  </a:lnTo>
                  <a:lnTo>
                    <a:pt x="841" y="1250"/>
                  </a:lnTo>
                  <a:lnTo>
                    <a:pt x="829" y="1254"/>
                  </a:lnTo>
                  <a:lnTo>
                    <a:pt x="819" y="1262"/>
                  </a:lnTo>
                  <a:lnTo>
                    <a:pt x="808" y="1264"/>
                  </a:lnTo>
                  <a:lnTo>
                    <a:pt x="798" y="1266"/>
                  </a:lnTo>
                  <a:lnTo>
                    <a:pt x="786" y="1269"/>
                  </a:lnTo>
                  <a:lnTo>
                    <a:pt x="777" y="1271"/>
                  </a:lnTo>
                  <a:lnTo>
                    <a:pt x="765" y="1273"/>
                  </a:lnTo>
                  <a:lnTo>
                    <a:pt x="755" y="1276"/>
                  </a:lnTo>
                  <a:lnTo>
                    <a:pt x="743" y="1278"/>
                  </a:lnTo>
                  <a:lnTo>
                    <a:pt x="734" y="1281"/>
                  </a:lnTo>
                  <a:lnTo>
                    <a:pt x="722" y="1281"/>
                  </a:lnTo>
                  <a:lnTo>
                    <a:pt x="712" y="1281"/>
                  </a:lnTo>
                  <a:lnTo>
                    <a:pt x="701" y="1281"/>
                  </a:lnTo>
                  <a:lnTo>
                    <a:pt x="691" y="1281"/>
                  </a:lnTo>
                  <a:lnTo>
                    <a:pt x="679" y="1278"/>
                  </a:lnTo>
                  <a:lnTo>
                    <a:pt x="670" y="1278"/>
                  </a:lnTo>
                  <a:lnTo>
                    <a:pt x="658" y="1278"/>
                  </a:lnTo>
                  <a:lnTo>
                    <a:pt x="648" y="1276"/>
                  </a:lnTo>
                  <a:lnTo>
                    <a:pt x="636" y="1273"/>
                  </a:lnTo>
                  <a:lnTo>
                    <a:pt x="627" y="1271"/>
                  </a:lnTo>
                  <a:lnTo>
                    <a:pt x="617" y="1269"/>
                  </a:lnTo>
                  <a:lnTo>
                    <a:pt x="608" y="1269"/>
                  </a:lnTo>
                  <a:lnTo>
                    <a:pt x="598" y="1264"/>
                  </a:lnTo>
                  <a:lnTo>
                    <a:pt x="587" y="1262"/>
                  </a:lnTo>
                  <a:lnTo>
                    <a:pt x="579" y="1257"/>
                  </a:lnTo>
                  <a:lnTo>
                    <a:pt x="570" y="1254"/>
                  </a:lnTo>
                  <a:lnTo>
                    <a:pt x="560" y="1250"/>
                  </a:lnTo>
                  <a:lnTo>
                    <a:pt x="551" y="1247"/>
                  </a:lnTo>
                  <a:lnTo>
                    <a:pt x="539" y="1243"/>
                  </a:lnTo>
                  <a:lnTo>
                    <a:pt x="532" y="1238"/>
                  </a:lnTo>
                  <a:lnTo>
                    <a:pt x="522" y="1233"/>
                  </a:lnTo>
                  <a:lnTo>
                    <a:pt x="513" y="1228"/>
                  </a:lnTo>
                  <a:lnTo>
                    <a:pt x="506" y="1224"/>
                  </a:lnTo>
                  <a:lnTo>
                    <a:pt x="499" y="1219"/>
                  </a:lnTo>
                  <a:lnTo>
                    <a:pt x="489" y="1214"/>
                  </a:lnTo>
                  <a:lnTo>
                    <a:pt x="482" y="1207"/>
                  </a:lnTo>
                  <a:lnTo>
                    <a:pt x="473" y="1202"/>
                  </a:lnTo>
                  <a:lnTo>
                    <a:pt x="463" y="1197"/>
                  </a:lnTo>
                  <a:lnTo>
                    <a:pt x="449" y="1188"/>
                  </a:lnTo>
                  <a:lnTo>
                    <a:pt x="434" y="1176"/>
                  </a:lnTo>
                  <a:lnTo>
                    <a:pt x="420" y="1164"/>
                  </a:lnTo>
                  <a:lnTo>
                    <a:pt x="406" y="1155"/>
                  </a:lnTo>
                  <a:lnTo>
                    <a:pt x="394" y="1143"/>
                  </a:lnTo>
                  <a:lnTo>
                    <a:pt x="382" y="1133"/>
                  </a:lnTo>
                  <a:lnTo>
                    <a:pt x="368" y="1121"/>
                  </a:lnTo>
                  <a:lnTo>
                    <a:pt x="361" y="1112"/>
                  </a:lnTo>
                  <a:lnTo>
                    <a:pt x="351" y="1102"/>
                  </a:lnTo>
                  <a:lnTo>
                    <a:pt x="342" y="1093"/>
                  </a:lnTo>
                  <a:lnTo>
                    <a:pt x="335" y="1086"/>
                  </a:lnTo>
                  <a:lnTo>
                    <a:pt x="328" y="1079"/>
                  </a:lnTo>
                  <a:lnTo>
                    <a:pt x="320" y="1071"/>
                  </a:lnTo>
                  <a:lnTo>
                    <a:pt x="318" y="1067"/>
                  </a:lnTo>
                  <a:lnTo>
                    <a:pt x="311" y="1057"/>
                  </a:lnTo>
                  <a:lnTo>
                    <a:pt x="130" y="1157"/>
                  </a:lnTo>
                  <a:close/>
                </a:path>
              </a:pathLst>
            </a:custGeom>
            <a:solidFill>
              <a:srgbClr val="F7E39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2" name="Freeform 10"/>
            <p:cNvSpPr>
              <a:spLocks noChangeArrowheads="1"/>
            </p:cNvSpPr>
            <p:nvPr/>
          </p:nvSpPr>
          <p:spPr bwMode="auto">
            <a:xfrm rot="1020000">
              <a:off x="4252" y="1275"/>
              <a:ext cx="129" cy="118"/>
            </a:xfrm>
            <a:custGeom>
              <a:avLst/>
              <a:gdLst>
                <a:gd name="T0" fmla="*/ 40 w 221"/>
                <a:gd name="T1" fmla="*/ 190 h 190"/>
                <a:gd name="T2" fmla="*/ 0 w 221"/>
                <a:gd name="T3" fmla="*/ 126 h 190"/>
                <a:gd name="T4" fmla="*/ 36 w 221"/>
                <a:gd name="T5" fmla="*/ 26 h 190"/>
                <a:gd name="T6" fmla="*/ 173 w 221"/>
                <a:gd name="T7" fmla="*/ 0 h 190"/>
                <a:gd name="T8" fmla="*/ 221 w 221"/>
                <a:gd name="T9" fmla="*/ 90 h 190"/>
                <a:gd name="T10" fmla="*/ 181 w 221"/>
                <a:gd name="T11" fmla="*/ 178 h 190"/>
                <a:gd name="T12" fmla="*/ 40 w 221"/>
                <a:gd name="T13" fmla="*/ 190 h 190"/>
                <a:gd name="T14" fmla="*/ 40 w 221"/>
                <a:gd name="T15" fmla="*/ 190 h 19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221"/>
                <a:gd name="T25" fmla="*/ 0 h 190"/>
                <a:gd name="T26" fmla="*/ 221 w 221"/>
                <a:gd name="T27" fmla="*/ 190 h 19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21" h="190">
                  <a:moveTo>
                    <a:pt x="40" y="190"/>
                  </a:moveTo>
                  <a:lnTo>
                    <a:pt x="0" y="126"/>
                  </a:lnTo>
                  <a:lnTo>
                    <a:pt x="36" y="26"/>
                  </a:lnTo>
                  <a:lnTo>
                    <a:pt x="173" y="0"/>
                  </a:lnTo>
                  <a:lnTo>
                    <a:pt x="221" y="90"/>
                  </a:lnTo>
                  <a:lnTo>
                    <a:pt x="181" y="178"/>
                  </a:lnTo>
                  <a:lnTo>
                    <a:pt x="40" y="190"/>
                  </a:lnTo>
                  <a:close/>
                </a:path>
              </a:pathLst>
            </a:custGeom>
            <a:solidFill>
              <a:srgbClr val="F7E39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3" name="Freeform 11"/>
            <p:cNvSpPr>
              <a:spLocks noChangeArrowheads="1"/>
            </p:cNvSpPr>
            <p:nvPr/>
          </p:nvSpPr>
          <p:spPr bwMode="auto">
            <a:xfrm rot="1020000">
              <a:off x="4438" y="1124"/>
              <a:ext cx="637" cy="532"/>
            </a:xfrm>
            <a:custGeom>
              <a:avLst/>
              <a:gdLst>
                <a:gd name="T0" fmla="*/ 95 w 1060"/>
                <a:gd name="T1" fmla="*/ 839 h 839"/>
                <a:gd name="T2" fmla="*/ 1060 w 1060"/>
                <a:gd name="T3" fmla="*/ 166 h 839"/>
                <a:gd name="T4" fmla="*/ 1012 w 1060"/>
                <a:gd name="T5" fmla="*/ 0 h 839"/>
                <a:gd name="T6" fmla="*/ 0 w 1060"/>
                <a:gd name="T7" fmla="*/ 744 h 839"/>
                <a:gd name="T8" fmla="*/ 95 w 1060"/>
                <a:gd name="T9" fmla="*/ 839 h 839"/>
                <a:gd name="T10" fmla="*/ 95 w 1060"/>
                <a:gd name="T11" fmla="*/ 839 h 83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060"/>
                <a:gd name="T19" fmla="*/ 0 h 839"/>
                <a:gd name="T20" fmla="*/ 1060 w 1060"/>
                <a:gd name="T21" fmla="*/ 839 h 839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060" h="839">
                  <a:moveTo>
                    <a:pt x="95" y="839"/>
                  </a:moveTo>
                  <a:lnTo>
                    <a:pt x="1060" y="166"/>
                  </a:lnTo>
                  <a:lnTo>
                    <a:pt x="1012" y="0"/>
                  </a:lnTo>
                  <a:lnTo>
                    <a:pt x="0" y="744"/>
                  </a:lnTo>
                  <a:lnTo>
                    <a:pt x="95" y="839"/>
                  </a:lnTo>
                  <a:close/>
                </a:path>
              </a:pathLst>
            </a:custGeom>
            <a:solidFill>
              <a:srgbClr val="F7E39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4" name="Freeform 12"/>
            <p:cNvSpPr>
              <a:spLocks noChangeArrowheads="1"/>
            </p:cNvSpPr>
            <p:nvPr/>
          </p:nvSpPr>
          <p:spPr bwMode="auto">
            <a:xfrm rot="1020000">
              <a:off x="4376" y="946"/>
              <a:ext cx="689" cy="556"/>
            </a:xfrm>
            <a:custGeom>
              <a:avLst/>
              <a:gdLst>
                <a:gd name="T0" fmla="*/ 55 w 1145"/>
                <a:gd name="T1" fmla="*/ 877 h 877"/>
                <a:gd name="T2" fmla="*/ 1145 w 1145"/>
                <a:gd name="T3" fmla="*/ 114 h 877"/>
                <a:gd name="T4" fmla="*/ 1060 w 1145"/>
                <a:gd name="T5" fmla="*/ 0 h 877"/>
                <a:gd name="T6" fmla="*/ 0 w 1145"/>
                <a:gd name="T7" fmla="*/ 744 h 877"/>
                <a:gd name="T8" fmla="*/ 55 w 1145"/>
                <a:gd name="T9" fmla="*/ 877 h 877"/>
                <a:gd name="T10" fmla="*/ 55 w 1145"/>
                <a:gd name="T11" fmla="*/ 877 h 87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145"/>
                <a:gd name="T19" fmla="*/ 0 h 877"/>
                <a:gd name="T20" fmla="*/ 1145 w 1145"/>
                <a:gd name="T21" fmla="*/ 877 h 877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145" h="877">
                  <a:moveTo>
                    <a:pt x="55" y="877"/>
                  </a:moveTo>
                  <a:lnTo>
                    <a:pt x="1145" y="114"/>
                  </a:lnTo>
                  <a:lnTo>
                    <a:pt x="1060" y="0"/>
                  </a:lnTo>
                  <a:lnTo>
                    <a:pt x="0" y="744"/>
                  </a:lnTo>
                  <a:lnTo>
                    <a:pt x="55" y="877"/>
                  </a:lnTo>
                  <a:close/>
                </a:path>
              </a:pathLst>
            </a:custGeom>
            <a:solidFill>
              <a:srgbClr val="F7E39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5" name="Freeform 13"/>
            <p:cNvSpPr>
              <a:spLocks noChangeArrowheads="1"/>
            </p:cNvSpPr>
            <p:nvPr/>
          </p:nvSpPr>
          <p:spPr bwMode="auto">
            <a:xfrm rot="1020000">
              <a:off x="4371" y="801"/>
              <a:ext cx="632" cy="509"/>
            </a:xfrm>
            <a:custGeom>
              <a:avLst/>
              <a:gdLst>
                <a:gd name="T0" fmla="*/ 24 w 1050"/>
                <a:gd name="T1" fmla="*/ 806 h 806"/>
                <a:gd name="T2" fmla="*/ 1050 w 1050"/>
                <a:gd name="T3" fmla="*/ 74 h 806"/>
                <a:gd name="T4" fmla="*/ 917 w 1050"/>
                <a:gd name="T5" fmla="*/ 0 h 806"/>
                <a:gd name="T6" fmla="*/ 0 w 1050"/>
                <a:gd name="T7" fmla="*/ 689 h 806"/>
                <a:gd name="T8" fmla="*/ 24 w 1050"/>
                <a:gd name="T9" fmla="*/ 806 h 806"/>
                <a:gd name="T10" fmla="*/ 24 w 1050"/>
                <a:gd name="T11" fmla="*/ 806 h 80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050"/>
                <a:gd name="T19" fmla="*/ 0 h 806"/>
                <a:gd name="T20" fmla="*/ 1050 w 1050"/>
                <a:gd name="T21" fmla="*/ 806 h 80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050" h="806">
                  <a:moveTo>
                    <a:pt x="24" y="806"/>
                  </a:moveTo>
                  <a:lnTo>
                    <a:pt x="1050" y="74"/>
                  </a:lnTo>
                  <a:lnTo>
                    <a:pt x="917" y="0"/>
                  </a:lnTo>
                  <a:lnTo>
                    <a:pt x="0" y="689"/>
                  </a:lnTo>
                  <a:lnTo>
                    <a:pt x="24" y="806"/>
                  </a:lnTo>
                  <a:close/>
                </a:path>
              </a:pathLst>
            </a:custGeom>
            <a:solidFill>
              <a:srgbClr val="F7E39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6" name="Freeform 14"/>
            <p:cNvSpPr>
              <a:spLocks noChangeArrowheads="1"/>
            </p:cNvSpPr>
            <p:nvPr/>
          </p:nvSpPr>
          <p:spPr bwMode="auto">
            <a:xfrm rot="1020000">
              <a:off x="4312" y="1000"/>
              <a:ext cx="419" cy="570"/>
            </a:xfrm>
            <a:custGeom>
              <a:avLst/>
              <a:gdLst>
                <a:gd name="T0" fmla="*/ 494 w 701"/>
                <a:gd name="T1" fmla="*/ 901 h 901"/>
                <a:gd name="T2" fmla="*/ 0 w 701"/>
                <a:gd name="T3" fmla="*/ 150 h 901"/>
                <a:gd name="T4" fmla="*/ 90 w 701"/>
                <a:gd name="T5" fmla="*/ 0 h 901"/>
                <a:gd name="T6" fmla="*/ 701 w 701"/>
                <a:gd name="T7" fmla="*/ 898 h 901"/>
                <a:gd name="T8" fmla="*/ 494 w 701"/>
                <a:gd name="T9" fmla="*/ 901 h 901"/>
                <a:gd name="T10" fmla="*/ 494 w 701"/>
                <a:gd name="T11" fmla="*/ 901 h 90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701"/>
                <a:gd name="T19" fmla="*/ 0 h 901"/>
                <a:gd name="T20" fmla="*/ 701 w 701"/>
                <a:gd name="T21" fmla="*/ 901 h 901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701" h="901">
                  <a:moveTo>
                    <a:pt x="494" y="901"/>
                  </a:moveTo>
                  <a:lnTo>
                    <a:pt x="0" y="150"/>
                  </a:lnTo>
                  <a:lnTo>
                    <a:pt x="90" y="0"/>
                  </a:lnTo>
                  <a:lnTo>
                    <a:pt x="701" y="898"/>
                  </a:lnTo>
                  <a:lnTo>
                    <a:pt x="494" y="901"/>
                  </a:lnTo>
                  <a:close/>
                </a:path>
              </a:pathLst>
            </a:custGeom>
            <a:solidFill>
              <a:srgbClr val="F7E39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7" name="Freeform 15"/>
            <p:cNvSpPr>
              <a:spLocks noChangeArrowheads="1"/>
            </p:cNvSpPr>
            <p:nvPr/>
          </p:nvSpPr>
          <p:spPr bwMode="auto">
            <a:xfrm rot="1020000">
              <a:off x="4438" y="911"/>
              <a:ext cx="471" cy="671"/>
            </a:xfrm>
            <a:custGeom>
              <a:avLst/>
              <a:gdLst>
                <a:gd name="T0" fmla="*/ 663 w 784"/>
                <a:gd name="T1" fmla="*/ 1057 h 1057"/>
                <a:gd name="T2" fmla="*/ 0 w 784"/>
                <a:gd name="T3" fmla="*/ 104 h 1057"/>
                <a:gd name="T4" fmla="*/ 138 w 784"/>
                <a:gd name="T5" fmla="*/ 0 h 1057"/>
                <a:gd name="T6" fmla="*/ 784 w 784"/>
                <a:gd name="T7" fmla="*/ 969 h 1057"/>
                <a:gd name="T8" fmla="*/ 663 w 784"/>
                <a:gd name="T9" fmla="*/ 1057 h 1057"/>
                <a:gd name="T10" fmla="*/ 663 w 784"/>
                <a:gd name="T11" fmla="*/ 1057 h 105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784"/>
                <a:gd name="T19" fmla="*/ 0 h 1057"/>
                <a:gd name="T20" fmla="*/ 784 w 784"/>
                <a:gd name="T21" fmla="*/ 1057 h 1057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784" h="1057">
                  <a:moveTo>
                    <a:pt x="663" y="1057"/>
                  </a:moveTo>
                  <a:lnTo>
                    <a:pt x="0" y="104"/>
                  </a:lnTo>
                  <a:lnTo>
                    <a:pt x="138" y="0"/>
                  </a:lnTo>
                  <a:lnTo>
                    <a:pt x="784" y="969"/>
                  </a:lnTo>
                  <a:lnTo>
                    <a:pt x="663" y="1057"/>
                  </a:lnTo>
                  <a:close/>
                </a:path>
              </a:pathLst>
            </a:custGeom>
            <a:solidFill>
              <a:srgbClr val="F7E39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8" name="Freeform 16"/>
            <p:cNvSpPr>
              <a:spLocks noChangeArrowheads="1"/>
            </p:cNvSpPr>
            <p:nvPr/>
          </p:nvSpPr>
          <p:spPr bwMode="auto">
            <a:xfrm rot="1020000">
              <a:off x="4635" y="873"/>
              <a:ext cx="424" cy="599"/>
            </a:xfrm>
            <a:custGeom>
              <a:avLst/>
              <a:gdLst>
                <a:gd name="T0" fmla="*/ 611 w 708"/>
                <a:gd name="T1" fmla="*/ 946 h 946"/>
                <a:gd name="T2" fmla="*/ 0 w 708"/>
                <a:gd name="T3" fmla="*/ 79 h 946"/>
                <a:gd name="T4" fmla="*/ 167 w 708"/>
                <a:gd name="T5" fmla="*/ 0 h 946"/>
                <a:gd name="T6" fmla="*/ 708 w 708"/>
                <a:gd name="T7" fmla="*/ 854 h 946"/>
                <a:gd name="T8" fmla="*/ 611 w 708"/>
                <a:gd name="T9" fmla="*/ 946 h 946"/>
                <a:gd name="T10" fmla="*/ 611 w 708"/>
                <a:gd name="T11" fmla="*/ 946 h 94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708"/>
                <a:gd name="T19" fmla="*/ 0 h 946"/>
                <a:gd name="T20" fmla="*/ 708 w 708"/>
                <a:gd name="T21" fmla="*/ 946 h 94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708" h="946">
                  <a:moveTo>
                    <a:pt x="611" y="946"/>
                  </a:moveTo>
                  <a:lnTo>
                    <a:pt x="0" y="79"/>
                  </a:lnTo>
                  <a:lnTo>
                    <a:pt x="167" y="0"/>
                  </a:lnTo>
                  <a:lnTo>
                    <a:pt x="708" y="854"/>
                  </a:lnTo>
                  <a:lnTo>
                    <a:pt x="611" y="946"/>
                  </a:lnTo>
                  <a:close/>
                </a:path>
              </a:pathLst>
            </a:custGeom>
            <a:solidFill>
              <a:srgbClr val="F7E39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9" name="Freeform 17"/>
            <p:cNvSpPr>
              <a:spLocks noChangeArrowheads="1"/>
            </p:cNvSpPr>
            <p:nvPr/>
          </p:nvSpPr>
          <p:spPr bwMode="auto">
            <a:xfrm rot="1020000">
              <a:off x="3137" y="1425"/>
              <a:ext cx="588" cy="560"/>
            </a:xfrm>
            <a:custGeom>
              <a:avLst/>
              <a:gdLst>
                <a:gd name="T0" fmla="*/ 978 w 978"/>
                <a:gd name="T1" fmla="*/ 413 h 886"/>
                <a:gd name="T2" fmla="*/ 665 w 978"/>
                <a:gd name="T3" fmla="*/ 0 h 886"/>
                <a:gd name="T4" fmla="*/ 0 w 978"/>
                <a:gd name="T5" fmla="*/ 523 h 886"/>
                <a:gd name="T6" fmla="*/ 294 w 978"/>
                <a:gd name="T7" fmla="*/ 886 h 886"/>
                <a:gd name="T8" fmla="*/ 434 w 978"/>
                <a:gd name="T9" fmla="*/ 784 h 886"/>
                <a:gd name="T10" fmla="*/ 263 w 978"/>
                <a:gd name="T11" fmla="*/ 566 h 886"/>
                <a:gd name="T12" fmla="*/ 641 w 978"/>
                <a:gd name="T13" fmla="*/ 280 h 886"/>
                <a:gd name="T14" fmla="*/ 822 w 978"/>
                <a:gd name="T15" fmla="*/ 532 h 886"/>
                <a:gd name="T16" fmla="*/ 978 w 978"/>
                <a:gd name="T17" fmla="*/ 413 h 886"/>
                <a:gd name="T18" fmla="*/ 978 w 978"/>
                <a:gd name="T19" fmla="*/ 413 h 88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978"/>
                <a:gd name="T31" fmla="*/ 0 h 886"/>
                <a:gd name="T32" fmla="*/ 978 w 978"/>
                <a:gd name="T33" fmla="*/ 886 h 88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978" h="886">
                  <a:moveTo>
                    <a:pt x="978" y="413"/>
                  </a:moveTo>
                  <a:lnTo>
                    <a:pt x="665" y="0"/>
                  </a:lnTo>
                  <a:lnTo>
                    <a:pt x="0" y="523"/>
                  </a:lnTo>
                  <a:lnTo>
                    <a:pt x="294" y="886"/>
                  </a:lnTo>
                  <a:lnTo>
                    <a:pt x="434" y="784"/>
                  </a:lnTo>
                  <a:lnTo>
                    <a:pt x="263" y="566"/>
                  </a:lnTo>
                  <a:lnTo>
                    <a:pt x="641" y="280"/>
                  </a:lnTo>
                  <a:lnTo>
                    <a:pt x="822" y="532"/>
                  </a:lnTo>
                  <a:lnTo>
                    <a:pt x="978" y="413"/>
                  </a:lnTo>
                  <a:close/>
                </a:path>
              </a:pathLst>
            </a:custGeom>
            <a:solidFill>
              <a:srgbClr val="F7E39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0" name="Freeform 18"/>
            <p:cNvSpPr>
              <a:spLocks noChangeArrowheads="1"/>
            </p:cNvSpPr>
            <p:nvPr/>
          </p:nvSpPr>
          <p:spPr bwMode="auto">
            <a:xfrm rot="1020000">
              <a:off x="3260" y="1630"/>
              <a:ext cx="341" cy="360"/>
            </a:xfrm>
            <a:custGeom>
              <a:avLst/>
              <a:gdLst>
                <a:gd name="T0" fmla="*/ 571 w 571"/>
                <a:gd name="T1" fmla="*/ 218 h 572"/>
                <a:gd name="T2" fmla="*/ 43 w 571"/>
                <a:gd name="T3" fmla="*/ 572 h 572"/>
                <a:gd name="T4" fmla="*/ 0 w 571"/>
                <a:gd name="T5" fmla="*/ 358 h 572"/>
                <a:gd name="T6" fmla="*/ 526 w 571"/>
                <a:gd name="T7" fmla="*/ 0 h 572"/>
                <a:gd name="T8" fmla="*/ 571 w 571"/>
                <a:gd name="T9" fmla="*/ 218 h 572"/>
                <a:gd name="T10" fmla="*/ 571 w 571"/>
                <a:gd name="T11" fmla="*/ 218 h 57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571"/>
                <a:gd name="T19" fmla="*/ 0 h 572"/>
                <a:gd name="T20" fmla="*/ 571 w 571"/>
                <a:gd name="T21" fmla="*/ 572 h 57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571" h="572">
                  <a:moveTo>
                    <a:pt x="571" y="218"/>
                  </a:moveTo>
                  <a:lnTo>
                    <a:pt x="43" y="572"/>
                  </a:lnTo>
                  <a:lnTo>
                    <a:pt x="0" y="358"/>
                  </a:lnTo>
                  <a:lnTo>
                    <a:pt x="526" y="0"/>
                  </a:lnTo>
                  <a:lnTo>
                    <a:pt x="571" y="218"/>
                  </a:lnTo>
                  <a:close/>
                </a:path>
              </a:pathLst>
            </a:custGeom>
            <a:solidFill>
              <a:srgbClr val="F7E39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1" name="Freeform 19"/>
            <p:cNvSpPr>
              <a:spLocks noChangeArrowheads="1"/>
            </p:cNvSpPr>
            <p:nvPr/>
          </p:nvSpPr>
          <p:spPr bwMode="auto">
            <a:xfrm rot="1020000">
              <a:off x="4133" y="153"/>
              <a:ext cx="690" cy="731"/>
            </a:xfrm>
            <a:custGeom>
              <a:avLst/>
              <a:gdLst>
                <a:gd name="T0" fmla="*/ 318 w 1148"/>
                <a:gd name="T1" fmla="*/ 1147 h 1152"/>
                <a:gd name="T2" fmla="*/ 326 w 1148"/>
                <a:gd name="T3" fmla="*/ 1128 h 1152"/>
                <a:gd name="T4" fmla="*/ 337 w 1148"/>
                <a:gd name="T5" fmla="*/ 1102 h 1152"/>
                <a:gd name="T6" fmla="*/ 352 w 1148"/>
                <a:gd name="T7" fmla="*/ 1074 h 1152"/>
                <a:gd name="T8" fmla="*/ 371 w 1148"/>
                <a:gd name="T9" fmla="*/ 1040 h 1152"/>
                <a:gd name="T10" fmla="*/ 392 w 1148"/>
                <a:gd name="T11" fmla="*/ 1002 h 1152"/>
                <a:gd name="T12" fmla="*/ 418 w 1148"/>
                <a:gd name="T13" fmla="*/ 964 h 1152"/>
                <a:gd name="T14" fmla="*/ 444 w 1148"/>
                <a:gd name="T15" fmla="*/ 931 h 1152"/>
                <a:gd name="T16" fmla="*/ 473 w 1148"/>
                <a:gd name="T17" fmla="*/ 898 h 1152"/>
                <a:gd name="T18" fmla="*/ 504 w 1148"/>
                <a:gd name="T19" fmla="*/ 874 h 1152"/>
                <a:gd name="T20" fmla="*/ 535 w 1148"/>
                <a:gd name="T21" fmla="*/ 855 h 1152"/>
                <a:gd name="T22" fmla="*/ 565 w 1148"/>
                <a:gd name="T23" fmla="*/ 848 h 1152"/>
                <a:gd name="T24" fmla="*/ 599 w 1148"/>
                <a:gd name="T25" fmla="*/ 843 h 1152"/>
                <a:gd name="T26" fmla="*/ 630 w 1148"/>
                <a:gd name="T27" fmla="*/ 850 h 1152"/>
                <a:gd name="T28" fmla="*/ 661 w 1148"/>
                <a:gd name="T29" fmla="*/ 860 h 1152"/>
                <a:gd name="T30" fmla="*/ 694 w 1148"/>
                <a:gd name="T31" fmla="*/ 872 h 1152"/>
                <a:gd name="T32" fmla="*/ 720 w 1148"/>
                <a:gd name="T33" fmla="*/ 884 h 1152"/>
                <a:gd name="T34" fmla="*/ 744 w 1148"/>
                <a:gd name="T35" fmla="*/ 895 h 1152"/>
                <a:gd name="T36" fmla="*/ 770 w 1148"/>
                <a:gd name="T37" fmla="*/ 910 h 1152"/>
                <a:gd name="T38" fmla="*/ 803 w 1148"/>
                <a:gd name="T39" fmla="*/ 922 h 1152"/>
                <a:gd name="T40" fmla="*/ 813 w 1148"/>
                <a:gd name="T41" fmla="*/ 905 h 1152"/>
                <a:gd name="T42" fmla="*/ 813 w 1148"/>
                <a:gd name="T43" fmla="*/ 874 h 1152"/>
                <a:gd name="T44" fmla="*/ 813 w 1148"/>
                <a:gd name="T45" fmla="*/ 838 h 1152"/>
                <a:gd name="T46" fmla="*/ 813 w 1148"/>
                <a:gd name="T47" fmla="*/ 815 h 1152"/>
                <a:gd name="T48" fmla="*/ 824 w 1148"/>
                <a:gd name="T49" fmla="*/ 770 h 1152"/>
                <a:gd name="T50" fmla="*/ 858 w 1148"/>
                <a:gd name="T51" fmla="*/ 732 h 1152"/>
                <a:gd name="T52" fmla="*/ 881 w 1148"/>
                <a:gd name="T53" fmla="*/ 715 h 1152"/>
                <a:gd name="T54" fmla="*/ 912 w 1148"/>
                <a:gd name="T55" fmla="*/ 701 h 1152"/>
                <a:gd name="T56" fmla="*/ 946 w 1148"/>
                <a:gd name="T57" fmla="*/ 693 h 1152"/>
                <a:gd name="T58" fmla="*/ 984 w 1148"/>
                <a:gd name="T59" fmla="*/ 686 h 1152"/>
                <a:gd name="T60" fmla="*/ 1019 w 1148"/>
                <a:gd name="T61" fmla="*/ 679 h 1152"/>
                <a:gd name="T62" fmla="*/ 1053 w 1148"/>
                <a:gd name="T63" fmla="*/ 677 h 1152"/>
                <a:gd name="T64" fmla="*/ 1086 w 1148"/>
                <a:gd name="T65" fmla="*/ 674 h 1152"/>
                <a:gd name="T66" fmla="*/ 1114 w 1148"/>
                <a:gd name="T67" fmla="*/ 674 h 1152"/>
                <a:gd name="T68" fmla="*/ 1145 w 1148"/>
                <a:gd name="T69" fmla="*/ 672 h 1152"/>
                <a:gd name="T70" fmla="*/ 304 w 1148"/>
                <a:gd name="T71" fmla="*/ 109 h 1152"/>
                <a:gd name="T72" fmla="*/ 820 w 1148"/>
                <a:gd name="T73" fmla="*/ 572 h 1152"/>
                <a:gd name="T74" fmla="*/ 796 w 1148"/>
                <a:gd name="T75" fmla="*/ 575 h 1152"/>
                <a:gd name="T76" fmla="*/ 767 w 1148"/>
                <a:gd name="T77" fmla="*/ 587 h 1152"/>
                <a:gd name="T78" fmla="*/ 739 w 1148"/>
                <a:gd name="T79" fmla="*/ 598 h 1152"/>
                <a:gd name="T80" fmla="*/ 720 w 1148"/>
                <a:gd name="T81" fmla="*/ 622 h 1152"/>
                <a:gd name="T82" fmla="*/ 706 w 1148"/>
                <a:gd name="T83" fmla="*/ 646 h 1152"/>
                <a:gd name="T84" fmla="*/ 703 w 1148"/>
                <a:gd name="T85" fmla="*/ 674 h 1152"/>
                <a:gd name="T86" fmla="*/ 703 w 1148"/>
                <a:gd name="T87" fmla="*/ 701 h 1152"/>
                <a:gd name="T88" fmla="*/ 699 w 1148"/>
                <a:gd name="T89" fmla="*/ 720 h 1152"/>
                <a:gd name="T90" fmla="*/ 668 w 1148"/>
                <a:gd name="T91" fmla="*/ 724 h 1152"/>
                <a:gd name="T92" fmla="*/ 632 w 1148"/>
                <a:gd name="T93" fmla="*/ 705 h 1152"/>
                <a:gd name="T94" fmla="*/ 587 w 1148"/>
                <a:gd name="T95" fmla="*/ 684 h 1152"/>
                <a:gd name="T96" fmla="*/ 556 w 1148"/>
                <a:gd name="T97" fmla="*/ 667 h 1152"/>
                <a:gd name="T98" fmla="*/ 530 w 1148"/>
                <a:gd name="T99" fmla="*/ 658 h 1152"/>
                <a:gd name="T100" fmla="*/ 506 w 1148"/>
                <a:gd name="T101" fmla="*/ 655 h 1152"/>
                <a:gd name="T102" fmla="*/ 482 w 1148"/>
                <a:gd name="T103" fmla="*/ 653 h 1152"/>
                <a:gd name="T104" fmla="*/ 447 w 1148"/>
                <a:gd name="T105" fmla="*/ 665 h 1152"/>
                <a:gd name="T106" fmla="*/ 416 w 1148"/>
                <a:gd name="T107" fmla="*/ 691 h 1152"/>
                <a:gd name="T108" fmla="*/ 402 w 1148"/>
                <a:gd name="T109" fmla="*/ 715 h 1152"/>
                <a:gd name="T110" fmla="*/ 387 w 1148"/>
                <a:gd name="T111" fmla="*/ 741 h 1152"/>
                <a:gd name="T112" fmla="*/ 378 w 1148"/>
                <a:gd name="T113" fmla="*/ 767 h 1152"/>
                <a:gd name="T114" fmla="*/ 371 w 1148"/>
                <a:gd name="T115" fmla="*/ 796 h 1152"/>
                <a:gd name="T116" fmla="*/ 364 w 1148"/>
                <a:gd name="T117" fmla="*/ 822 h 1152"/>
                <a:gd name="T118" fmla="*/ 359 w 1148"/>
                <a:gd name="T119" fmla="*/ 846 h 1152"/>
                <a:gd name="T120" fmla="*/ 354 w 1148"/>
                <a:gd name="T121" fmla="*/ 874 h 1152"/>
                <a:gd name="T122" fmla="*/ 131 w 1148"/>
                <a:gd name="T123" fmla="*/ 247 h 1152"/>
                <a:gd name="T124" fmla="*/ 0 w 1148"/>
                <a:gd name="T125" fmla="*/ 270 h 1152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1148"/>
                <a:gd name="T190" fmla="*/ 0 h 1152"/>
                <a:gd name="T191" fmla="*/ 1148 w 1148"/>
                <a:gd name="T192" fmla="*/ 1152 h 1152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1148" h="1152">
                  <a:moveTo>
                    <a:pt x="0" y="270"/>
                  </a:moveTo>
                  <a:lnTo>
                    <a:pt x="318" y="1152"/>
                  </a:lnTo>
                  <a:lnTo>
                    <a:pt x="318" y="1147"/>
                  </a:lnTo>
                  <a:lnTo>
                    <a:pt x="321" y="1140"/>
                  </a:lnTo>
                  <a:lnTo>
                    <a:pt x="323" y="1133"/>
                  </a:lnTo>
                  <a:lnTo>
                    <a:pt x="326" y="1128"/>
                  </a:lnTo>
                  <a:lnTo>
                    <a:pt x="330" y="1121"/>
                  </a:lnTo>
                  <a:lnTo>
                    <a:pt x="335" y="1114"/>
                  </a:lnTo>
                  <a:lnTo>
                    <a:pt x="337" y="1102"/>
                  </a:lnTo>
                  <a:lnTo>
                    <a:pt x="342" y="1095"/>
                  </a:lnTo>
                  <a:lnTo>
                    <a:pt x="347" y="1086"/>
                  </a:lnTo>
                  <a:lnTo>
                    <a:pt x="352" y="1074"/>
                  </a:lnTo>
                  <a:lnTo>
                    <a:pt x="356" y="1062"/>
                  </a:lnTo>
                  <a:lnTo>
                    <a:pt x="364" y="1052"/>
                  </a:lnTo>
                  <a:lnTo>
                    <a:pt x="371" y="1040"/>
                  </a:lnTo>
                  <a:lnTo>
                    <a:pt x="380" y="1029"/>
                  </a:lnTo>
                  <a:lnTo>
                    <a:pt x="385" y="1014"/>
                  </a:lnTo>
                  <a:lnTo>
                    <a:pt x="392" y="1002"/>
                  </a:lnTo>
                  <a:lnTo>
                    <a:pt x="402" y="991"/>
                  </a:lnTo>
                  <a:lnTo>
                    <a:pt x="411" y="979"/>
                  </a:lnTo>
                  <a:lnTo>
                    <a:pt x="418" y="964"/>
                  </a:lnTo>
                  <a:lnTo>
                    <a:pt x="425" y="953"/>
                  </a:lnTo>
                  <a:lnTo>
                    <a:pt x="435" y="941"/>
                  </a:lnTo>
                  <a:lnTo>
                    <a:pt x="444" y="931"/>
                  </a:lnTo>
                  <a:lnTo>
                    <a:pt x="454" y="917"/>
                  </a:lnTo>
                  <a:lnTo>
                    <a:pt x="461" y="907"/>
                  </a:lnTo>
                  <a:lnTo>
                    <a:pt x="473" y="898"/>
                  </a:lnTo>
                  <a:lnTo>
                    <a:pt x="482" y="888"/>
                  </a:lnTo>
                  <a:lnTo>
                    <a:pt x="492" y="881"/>
                  </a:lnTo>
                  <a:lnTo>
                    <a:pt x="504" y="874"/>
                  </a:lnTo>
                  <a:lnTo>
                    <a:pt x="513" y="867"/>
                  </a:lnTo>
                  <a:lnTo>
                    <a:pt x="525" y="862"/>
                  </a:lnTo>
                  <a:lnTo>
                    <a:pt x="535" y="855"/>
                  </a:lnTo>
                  <a:lnTo>
                    <a:pt x="544" y="850"/>
                  </a:lnTo>
                  <a:lnTo>
                    <a:pt x="556" y="848"/>
                  </a:lnTo>
                  <a:lnTo>
                    <a:pt x="565" y="848"/>
                  </a:lnTo>
                  <a:lnTo>
                    <a:pt x="577" y="843"/>
                  </a:lnTo>
                  <a:lnTo>
                    <a:pt x="587" y="843"/>
                  </a:lnTo>
                  <a:lnTo>
                    <a:pt x="599" y="843"/>
                  </a:lnTo>
                  <a:lnTo>
                    <a:pt x="611" y="848"/>
                  </a:lnTo>
                  <a:lnTo>
                    <a:pt x="620" y="848"/>
                  </a:lnTo>
                  <a:lnTo>
                    <a:pt x="630" y="850"/>
                  </a:lnTo>
                  <a:lnTo>
                    <a:pt x="639" y="850"/>
                  </a:lnTo>
                  <a:lnTo>
                    <a:pt x="651" y="855"/>
                  </a:lnTo>
                  <a:lnTo>
                    <a:pt x="661" y="860"/>
                  </a:lnTo>
                  <a:lnTo>
                    <a:pt x="672" y="862"/>
                  </a:lnTo>
                  <a:lnTo>
                    <a:pt x="682" y="867"/>
                  </a:lnTo>
                  <a:lnTo>
                    <a:pt x="694" y="872"/>
                  </a:lnTo>
                  <a:lnTo>
                    <a:pt x="701" y="874"/>
                  </a:lnTo>
                  <a:lnTo>
                    <a:pt x="710" y="879"/>
                  </a:lnTo>
                  <a:lnTo>
                    <a:pt x="720" y="884"/>
                  </a:lnTo>
                  <a:lnTo>
                    <a:pt x="727" y="888"/>
                  </a:lnTo>
                  <a:lnTo>
                    <a:pt x="734" y="891"/>
                  </a:lnTo>
                  <a:lnTo>
                    <a:pt x="744" y="895"/>
                  </a:lnTo>
                  <a:lnTo>
                    <a:pt x="751" y="900"/>
                  </a:lnTo>
                  <a:lnTo>
                    <a:pt x="758" y="905"/>
                  </a:lnTo>
                  <a:lnTo>
                    <a:pt x="770" y="910"/>
                  </a:lnTo>
                  <a:lnTo>
                    <a:pt x="784" y="917"/>
                  </a:lnTo>
                  <a:lnTo>
                    <a:pt x="794" y="919"/>
                  </a:lnTo>
                  <a:lnTo>
                    <a:pt x="803" y="922"/>
                  </a:lnTo>
                  <a:lnTo>
                    <a:pt x="805" y="917"/>
                  </a:lnTo>
                  <a:lnTo>
                    <a:pt x="810" y="914"/>
                  </a:lnTo>
                  <a:lnTo>
                    <a:pt x="813" y="905"/>
                  </a:lnTo>
                  <a:lnTo>
                    <a:pt x="813" y="898"/>
                  </a:lnTo>
                  <a:lnTo>
                    <a:pt x="813" y="886"/>
                  </a:lnTo>
                  <a:lnTo>
                    <a:pt x="813" y="874"/>
                  </a:lnTo>
                  <a:lnTo>
                    <a:pt x="813" y="860"/>
                  </a:lnTo>
                  <a:lnTo>
                    <a:pt x="813" y="848"/>
                  </a:lnTo>
                  <a:lnTo>
                    <a:pt x="813" y="838"/>
                  </a:lnTo>
                  <a:lnTo>
                    <a:pt x="813" y="831"/>
                  </a:lnTo>
                  <a:lnTo>
                    <a:pt x="813" y="822"/>
                  </a:lnTo>
                  <a:lnTo>
                    <a:pt x="813" y="815"/>
                  </a:lnTo>
                  <a:lnTo>
                    <a:pt x="815" y="800"/>
                  </a:lnTo>
                  <a:lnTo>
                    <a:pt x="820" y="786"/>
                  </a:lnTo>
                  <a:lnTo>
                    <a:pt x="824" y="770"/>
                  </a:lnTo>
                  <a:lnTo>
                    <a:pt x="834" y="755"/>
                  </a:lnTo>
                  <a:lnTo>
                    <a:pt x="843" y="741"/>
                  </a:lnTo>
                  <a:lnTo>
                    <a:pt x="858" y="732"/>
                  </a:lnTo>
                  <a:lnTo>
                    <a:pt x="865" y="724"/>
                  </a:lnTo>
                  <a:lnTo>
                    <a:pt x="872" y="720"/>
                  </a:lnTo>
                  <a:lnTo>
                    <a:pt x="881" y="715"/>
                  </a:lnTo>
                  <a:lnTo>
                    <a:pt x="891" y="710"/>
                  </a:lnTo>
                  <a:lnTo>
                    <a:pt x="900" y="705"/>
                  </a:lnTo>
                  <a:lnTo>
                    <a:pt x="912" y="701"/>
                  </a:lnTo>
                  <a:lnTo>
                    <a:pt x="922" y="698"/>
                  </a:lnTo>
                  <a:lnTo>
                    <a:pt x="936" y="698"/>
                  </a:lnTo>
                  <a:lnTo>
                    <a:pt x="946" y="693"/>
                  </a:lnTo>
                  <a:lnTo>
                    <a:pt x="958" y="691"/>
                  </a:lnTo>
                  <a:lnTo>
                    <a:pt x="969" y="686"/>
                  </a:lnTo>
                  <a:lnTo>
                    <a:pt x="984" y="686"/>
                  </a:lnTo>
                  <a:lnTo>
                    <a:pt x="996" y="684"/>
                  </a:lnTo>
                  <a:lnTo>
                    <a:pt x="1007" y="682"/>
                  </a:lnTo>
                  <a:lnTo>
                    <a:pt x="1019" y="679"/>
                  </a:lnTo>
                  <a:lnTo>
                    <a:pt x="1031" y="679"/>
                  </a:lnTo>
                  <a:lnTo>
                    <a:pt x="1043" y="677"/>
                  </a:lnTo>
                  <a:lnTo>
                    <a:pt x="1053" y="677"/>
                  </a:lnTo>
                  <a:lnTo>
                    <a:pt x="1064" y="674"/>
                  </a:lnTo>
                  <a:lnTo>
                    <a:pt x="1076" y="674"/>
                  </a:lnTo>
                  <a:lnTo>
                    <a:pt x="1086" y="674"/>
                  </a:lnTo>
                  <a:lnTo>
                    <a:pt x="1095" y="674"/>
                  </a:lnTo>
                  <a:lnTo>
                    <a:pt x="1105" y="674"/>
                  </a:lnTo>
                  <a:lnTo>
                    <a:pt x="1114" y="674"/>
                  </a:lnTo>
                  <a:lnTo>
                    <a:pt x="1126" y="672"/>
                  </a:lnTo>
                  <a:lnTo>
                    <a:pt x="1138" y="672"/>
                  </a:lnTo>
                  <a:lnTo>
                    <a:pt x="1145" y="672"/>
                  </a:lnTo>
                  <a:lnTo>
                    <a:pt x="1148" y="674"/>
                  </a:lnTo>
                  <a:lnTo>
                    <a:pt x="425" y="0"/>
                  </a:lnTo>
                  <a:lnTo>
                    <a:pt x="304" y="109"/>
                  </a:lnTo>
                  <a:lnTo>
                    <a:pt x="836" y="570"/>
                  </a:lnTo>
                  <a:lnTo>
                    <a:pt x="832" y="570"/>
                  </a:lnTo>
                  <a:lnTo>
                    <a:pt x="820" y="572"/>
                  </a:lnTo>
                  <a:lnTo>
                    <a:pt x="810" y="572"/>
                  </a:lnTo>
                  <a:lnTo>
                    <a:pt x="803" y="575"/>
                  </a:lnTo>
                  <a:lnTo>
                    <a:pt x="796" y="575"/>
                  </a:lnTo>
                  <a:lnTo>
                    <a:pt x="789" y="579"/>
                  </a:lnTo>
                  <a:lnTo>
                    <a:pt x="777" y="582"/>
                  </a:lnTo>
                  <a:lnTo>
                    <a:pt x="767" y="587"/>
                  </a:lnTo>
                  <a:lnTo>
                    <a:pt x="758" y="589"/>
                  </a:lnTo>
                  <a:lnTo>
                    <a:pt x="748" y="594"/>
                  </a:lnTo>
                  <a:lnTo>
                    <a:pt x="739" y="598"/>
                  </a:lnTo>
                  <a:lnTo>
                    <a:pt x="732" y="606"/>
                  </a:lnTo>
                  <a:lnTo>
                    <a:pt x="722" y="613"/>
                  </a:lnTo>
                  <a:lnTo>
                    <a:pt x="720" y="622"/>
                  </a:lnTo>
                  <a:lnTo>
                    <a:pt x="713" y="629"/>
                  </a:lnTo>
                  <a:lnTo>
                    <a:pt x="710" y="636"/>
                  </a:lnTo>
                  <a:lnTo>
                    <a:pt x="706" y="646"/>
                  </a:lnTo>
                  <a:lnTo>
                    <a:pt x="706" y="655"/>
                  </a:lnTo>
                  <a:lnTo>
                    <a:pt x="703" y="665"/>
                  </a:lnTo>
                  <a:lnTo>
                    <a:pt x="703" y="674"/>
                  </a:lnTo>
                  <a:lnTo>
                    <a:pt x="703" y="684"/>
                  </a:lnTo>
                  <a:lnTo>
                    <a:pt x="703" y="693"/>
                  </a:lnTo>
                  <a:lnTo>
                    <a:pt x="703" y="701"/>
                  </a:lnTo>
                  <a:lnTo>
                    <a:pt x="701" y="708"/>
                  </a:lnTo>
                  <a:lnTo>
                    <a:pt x="701" y="712"/>
                  </a:lnTo>
                  <a:lnTo>
                    <a:pt x="699" y="720"/>
                  </a:lnTo>
                  <a:lnTo>
                    <a:pt x="689" y="727"/>
                  </a:lnTo>
                  <a:lnTo>
                    <a:pt x="680" y="727"/>
                  </a:lnTo>
                  <a:lnTo>
                    <a:pt x="668" y="724"/>
                  </a:lnTo>
                  <a:lnTo>
                    <a:pt x="658" y="720"/>
                  </a:lnTo>
                  <a:lnTo>
                    <a:pt x="644" y="712"/>
                  </a:lnTo>
                  <a:lnTo>
                    <a:pt x="632" y="705"/>
                  </a:lnTo>
                  <a:lnTo>
                    <a:pt x="618" y="698"/>
                  </a:lnTo>
                  <a:lnTo>
                    <a:pt x="603" y="691"/>
                  </a:lnTo>
                  <a:lnTo>
                    <a:pt x="587" y="684"/>
                  </a:lnTo>
                  <a:lnTo>
                    <a:pt x="573" y="677"/>
                  </a:lnTo>
                  <a:lnTo>
                    <a:pt x="563" y="672"/>
                  </a:lnTo>
                  <a:lnTo>
                    <a:pt x="556" y="667"/>
                  </a:lnTo>
                  <a:lnTo>
                    <a:pt x="546" y="665"/>
                  </a:lnTo>
                  <a:lnTo>
                    <a:pt x="539" y="663"/>
                  </a:lnTo>
                  <a:lnTo>
                    <a:pt x="530" y="658"/>
                  </a:lnTo>
                  <a:lnTo>
                    <a:pt x="523" y="658"/>
                  </a:lnTo>
                  <a:lnTo>
                    <a:pt x="513" y="655"/>
                  </a:lnTo>
                  <a:lnTo>
                    <a:pt x="506" y="655"/>
                  </a:lnTo>
                  <a:lnTo>
                    <a:pt x="497" y="653"/>
                  </a:lnTo>
                  <a:lnTo>
                    <a:pt x="489" y="653"/>
                  </a:lnTo>
                  <a:lnTo>
                    <a:pt x="482" y="653"/>
                  </a:lnTo>
                  <a:lnTo>
                    <a:pt x="475" y="655"/>
                  </a:lnTo>
                  <a:lnTo>
                    <a:pt x="461" y="658"/>
                  </a:lnTo>
                  <a:lnTo>
                    <a:pt x="447" y="665"/>
                  </a:lnTo>
                  <a:lnTo>
                    <a:pt x="432" y="672"/>
                  </a:lnTo>
                  <a:lnTo>
                    <a:pt x="421" y="684"/>
                  </a:lnTo>
                  <a:lnTo>
                    <a:pt x="416" y="691"/>
                  </a:lnTo>
                  <a:lnTo>
                    <a:pt x="411" y="698"/>
                  </a:lnTo>
                  <a:lnTo>
                    <a:pt x="406" y="705"/>
                  </a:lnTo>
                  <a:lnTo>
                    <a:pt x="402" y="715"/>
                  </a:lnTo>
                  <a:lnTo>
                    <a:pt x="397" y="724"/>
                  </a:lnTo>
                  <a:lnTo>
                    <a:pt x="392" y="732"/>
                  </a:lnTo>
                  <a:lnTo>
                    <a:pt x="387" y="741"/>
                  </a:lnTo>
                  <a:lnTo>
                    <a:pt x="385" y="751"/>
                  </a:lnTo>
                  <a:lnTo>
                    <a:pt x="380" y="760"/>
                  </a:lnTo>
                  <a:lnTo>
                    <a:pt x="378" y="767"/>
                  </a:lnTo>
                  <a:lnTo>
                    <a:pt x="375" y="779"/>
                  </a:lnTo>
                  <a:lnTo>
                    <a:pt x="373" y="789"/>
                  </a:lnTo>
                  <a:lnTo>
                    <a:pt x="371" y="796"/>
                  </a:lnTo>
                  <a:lnTo>
                    <a:pt x="368" y="805"/>
                  </a:lnTo>
                  <a:lnTo>
                    <a:pt x="366" y="815"/>
                  </a:lnTo>
                  <a:lnTo>
                    <a:pt x="364" y="822"/>
                  </a:lnTo>
                  <a:lnTo>
                    <a:pt x="361" y="829"/>
                  </a:lnTo>
                  <a:lnTo>
                    <a:pt x="359" y="838"/>
                  </a:lnTo>
                  <a:lnTo>
                    <a:pt x="359" y="846"/>
                  </a:lnTo>
                  <a:lnTo>
                    <a:pt x="359" y="853"/>
                  </a:lnTo>
                  <a:lnTo>
                    <a:pt x="356" y="865"/>
                  </a:lnTo>
                  <a:lnTo>
                    <a:pt x="354" y="874"/>
                  </a:lnTo>
                  <a:lnTo>
                    <a:pt x="354" y="879"/>
                  </a:lnTo>
                  <a:lnTo>
                    <a:pt x="354" y="881"/>
                  </a:lnTo>
                  <a:lnTo>
                    <a:pt x="131" y="247"/>
                  </a:lnTo>
                  <a:lnTo>
                    <a:pt x="62" y="202"/>
                  </a:lnTo>
                  <a:lnTo>
                    <a:pt x="0" y="270"/>
                  </a:lnTo>
                  <a:close/>
                </a:path>
              </a:pathLst>
            </a:custGeom>
            <a:no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2" name="Freeform 20"/>
            <p:cNvSpPr>
              <a:spLocks noChangeArrowheads="1"/>
            </p:cNvSpPr>
            <p:nvPr/>
          </p:nvSpPr>
          <p:spPr bwMode="auto">
            <a:xfrm rot="1020000">
              <a:off x="4184" y="-52"/>
              <a:ext cx="306" cy="312"/>
            </a:xfrm>
            <a:custGeom>
              <a:avLst/>
              <a:gdLst>
                <a:gd name="T0" fmla="*/ 83 w 513"/>
                <a:gd name="T1" fmla="*/ 487 h 494"/>
                <a:gd name="T2" fmla="*/ 67 w 513"/>
                <a:gd name="T3" fmla="*/ 461 h 494"/>
                <a:gd name="T4" fmla="*/ 52 w 513"/>
                <a:gd name="T5" fmla="*/ 433 h 494"/>
                <a:gd name="T6" fmla="*/ 40 w 513"/>
                <a:gd name="T7" fmla="*/ 409 h 494"/>
                <a:gd name="T8" fmla="*/ 29 w 513"/>
                <a:gd name="T9" fmla="*/ 378 h 494"/>
                <a:gd name="T10" fmla="*/ 19 w 513"/>
                <a:gd name="T11" fmla="*/ 347 h 494"/>
                <a:gd name="T12" fmla="*/ 7 w 513"/>
                <a:gd name="T13" fmla="*/ 314 h 494"/>
                <a:gd name="T14" fmla="*/ 2 w 513"/>
                <a:gd name="T15" fmla="*/ 278 h 494"/>
                <a:gd name="T16" fmla="*/ 0 w 513"/>
                <a:gd name="T17" fmla="*/ 240 h 494"/>
                <a:gd name="T18" fmla="*/ 2 w 513"/>
                <a:gd name="T19" fmla="*/ 200 h 494"/>
                <a:gd name="T20" fmla="*/ 10 w 513"/>
                <a:gd name="T21" fmla="*/ 162 h 494"/>
                <a:gd name="T22" fmla="*/ 21 w 513"/>
                <a:gd name="T23" fmla="*/ 128 h 494"/>
                <a:gd name="T24" fmla="*/ 38 w 513"/>
                <a:gd name="T25" fmla="*/ 95 h 494"/>
                <a:gd name="T26" fmla="*/ 57 w 513"/>
                <a:gd name="T27" fmla="*/ 67 h 494"/>
                <a:gd name="T28" fmla="*/ 81 w 513"/>
                <a:gd name="T29" fmla="*/ 43 h 494"/>
                <a:gd name="T30" fmla="*/ 107 w 513"/>
                <a:gd name="T31" fmla="*/ 22 h 494"/>
                <a:gd name="T32" fmla="*/ 136 w 513"/>
                <a:gd name="T33" fmla="*/ 10 h 494"/>
                <a:gd name="T34" fmla="*/ 166 w 513"/>
                <a:gd name="T35" fmla="*/ 0 h 494"/>
                <a:gd name="T36" fmla="*/ 200 w 513"/>
                <a:gd name="T37" fmla="*/ 0 h 494"/>
                <a:gd name="T38" fmla="*/ 238 w 513"/>
                <a:gd name="T39" fmla="*/ 7 h 494"/>
                <a:gd name="T40" fmla="*/ 273 w 513"/>
                <a:gd name="T41" fmla="*/ 24 h 494"/>
                <a:gd name="T42" fmla="*/ 311 w 513"/>
                <a:gd name="T43" fmla="*/ 45 h 494"/>
                <a:gd name="T44" fmla="*/ 347 w 513"/>
                <a:gd name="T45" fmla="*/ 69 h 494"/>
                <a:gd name="T46" fmla="*/ 383 w 513"/>
                <a:gd name="T47" fmla="*/ 98 h 494"/>
                <a:gd name="T48" fmla="*/ 418 w 513"/>
                <a:gd name="T49" fmla="*/ 128 h 494"/>
                <a:gd name="T50" fmla="*/ 444 w 513"/>
                <a:gd name="T51" fmla="*/ 152 h 494"/>
                <a:gd name="T52" fmla="*/ 471 w 513"/>
                <a:gd name="T53" fmla="*/ 178 h 494"/>
                <a:gd name="T54" fmla="*/ 494 w 513"/>
                <a:gd name="T55" fmla="*/ 205 h 494"/>
                <a:gd name="T56" fmla="*/ 513 w 513"/>
                <a:gd name="T57" fmla="*/ 224 h 494"/>
                <a:gd name="T58" fmla="*/ 423 w 513"/>
                <a:gd name="T59" fmla="*/ 328 h 494"/>
                <a:gd name="T60" fmla="*/ 395 w 513"/>
                <a:gd name="T61" fmla="*/ 302 h 494"/>
                <a:gd name="T62" fmla="*/ 354 w 513"/>
                <a:gd name="T63" fmla="*/ 266 h 494"/>
                <a:gd name="T64" fmla="*/ 328 w 513"/>
                <a:gd name="T65" fmla="*/ 245 h 494"/>
                <a:gd name="T66" fmla="*/ 302 w 513"/>
                <a:gd name="T67" fmla="*/ 226 h 494"/>
                <a:gd name="T68" fmla="*/ 278 w 513"/>
                <a:gd name="T69" fmla="*/ 207 h 494"/>
                <a:gd name="T70" fmla="*/ 254 w 513"/>
                <a:gd name="T71" fmla="*/ 190 h 494"/>
                <a:gd name="T72" fmla="*/ 231 w 513"/>
                <a:gd name="T73" fmla="*/ 178 h 494"/>
                <a:gd name="T74" fmla="*/ 197 w 513"/>
                <a:gd name="T75" fmla="*/ 164 h 494"/>
                <a:gd name="T76" fmla="*/ 169 w 513"/>
                <a:gd name="T77" fmla="*/ 164 h 494"/>
                <a:gd name="T78" fmla="*/ 152 w 513"/>
                <a:gd name="T79" fmla="*/ 183 h 494"/>
                <a:gd name="T80" fmla="*/ 143 w 513"/>
                <a:gd name="T81" fmla="*/ 209 h 494"/>
                <a:gd name="T82" fmla="*/ 143 w 513"/>
                <a:gd name="T83" fmla="*/ 247 h 494"/>
                <a:gd name="T84" fmla="*/ 145 w 513"/>
                <a:gd name="T85" fmla="*/ 271 h 494"/>
                <a:gd name="T86" fmla="*/ 150 w 513"/>
                <a:gd name="T87" fmla="*/ 295 h 494"/>
                <a:gd name="T88" fmla="*/ 157 w 513"/>
                <a:gd name="T89" fmla="*/ 319 h 494"/>
                <a:gd name="T90" fmla="*/ 164 w 513"/>
                <a:gd name="T91" fmla="*/ 345 h 494"/>
                <a:gd name="T92" fmla="*/ 171 w 513"/>
                <a:gd name="T93" fmla="*/ 369 h 494"/>
                <a:gd name="T94" fmla="*/ 190 w 513"/>
                <a:gd name="T95" fmla="*/ 407 h 494"/>
                <a:gd name="T96" fmla="*/ 204 w 513"/>
                <a:gd name="T97" fmla="*/ 442 h 494"/>
                <a:gd name="T98" fmla="*/ 214 w 513"/>
                <a:gd name="T99" fmla="*/ 466 h 494"/>
                <a:gd name="T100" fmla="*/ 88 w 513"/>
                <a:gd name="T101" fmla="*/ 494 h 494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w 513"/>
                <a:gd name="T154" fmla="*/ 0 h 494"/>
                <a:gd name="T155" fmla="*/ 513 w 513"/>
                <a:gd name="T156" fmla="*/ 494 h 494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T153" t="T154" r="T155" b="T156"/>
              <a:pathLst>
                <a:path w="513" h="494">
                  <a:moveTo>
                    <a:pt x="88" y="494"/>
                  </a:moveTo>
                  <a:lnTo>
                    <a:pt x="88" y="492"/>
                  </a:lnTo>
                  <a:lnTo>
                    <a:pt x="83" y="487"/>
                  </a:lnTo>
                  <a:lnTo>
                    <a:pt x="79" y="480"/>
                  </a:lnTo>
                  <a:lnTo>
                    <a:pt x="74" y="473"/>
                  </a:lnTo>
                  <a:lnTo>
                    <a:pt x="67" y="461"/>
                  </a:lnTo>
                  <a:lnTo>
                    <a:pt x="59" y="449"/>
                  </a:lnTo>
                  <a:lnTo>
                    <a:pt x="55" y="442"/>
                  </a:lnTo>
                  <a:lnTo>
                    <a:pt x="52" y="433"/>
                  </a:lnTo>
                  <a:lnTo>
                    <a:pt x="48" y="426"/>
                  </a:lnTo>
                  <a:lnTo>
                    <a:pt x="45" y="418"/>
                  </a:lnTo>
                  <a:lnTo>
                    <a:pt x="40" y="409"/>
                  </a:lnTo>
                  <a:lnTo>
                    <a:pt x="38" y="399"/>
                  </a:lnTo>
                  <a:lnTo>
                    <a:pt x="33" y="390"/>
                  </a:lnTo>
                  <a:lnTo>
                    <a:pt x="29" y="378"/>
                  </a:lnTo>
                  <a:lnTo>
                    <a:pt x="24" y="369"/>
                  </a:lnTo>
                  <a:lnTo>
                    <a:pt x="21" y="357"/>
                  </a:lnTo>
                  <a:lnTo>
                    <a:pt x="19" y="347"/>
                  </a:lnTo>
                  <a:lnTo>
                    <a:pt x="14" y="338"/>
                  </a:lnTo>
                  <a:lnTo>
                    <a:pt x="12" y="323"/>
                  </a:lnTo>
                  <a:lnTo>
                    <a:pt x="7" y="314"/>
                  </a:lnTo>
                  <a:lnTo>
                    <a:pt x="5" y="302"/>
                  </a:lnTo>
                  <a:lnTo>
                    <a:pt x="5" y="290"/>
                  </a:lnTo>
                  <a:lnTo>
                    <a:pt x="2" y="278"/>
                  </a:lnTo>
                  <a:lnTo>
                    <a:pt x="0" y="264"/>
                  </a:lnTo>
                  <a:lnTo>
                    <a:pt x="0" y="252"/>
                  </a:lnTo>
                  <a:lnTo>
                    <a:pt x="0" y="240"/>
                  </a:lnTo>
                  <a:lnTo>
                    <a:pt x="0" y="226"/>
                  </a:lnTo>
                  <a:lnTo>
                    <a:pt x="0" y="214"/>
                  </a:lnTo>
                  <a:lnTo>
                    <a:pt x="2" y="200"/>
                  </a:lnTo>
                  <a:lnTo>
                    <a:pt x="5" y="188"/>
                  </a:lnTo>
                  <a:lnTo>
                    <a:pt x="7" y="176"/>
                  </a:lnTo>
                  <a:lnTo>
                    <a:pt x="10" y="162"/>
                  </a:lnTo>
                  <a:lnTo>
                    <a:pt x="14" y="150"/>
                  </a:lnTo>
                  <a:lnTo>
                    <a:pt x="19" y="140"/>
                  </a:lnTo>
                  <a:lnTo>
                    <a:pt x="21" y="128"/>
                  </a:lnTo>
                  <a:lnTo>
                    <a:pt x="26" y="117"/>
                  </a:lnTo>
                  <a:lnTo>
                    <a:pt x="31" y="105"/>
                  </a:lnTo>
                  <a:lnTo>
                    <a:pt x="38" y="95"/>
                  </a:lnTo>
                  <a:lnTo>
                    <a:pt x="43" y="86"/>
                  </a:lnTo>
                  <a:lnTo>
                    <a:pt x="50" y="76"/>
                  </a:lnTo>
                  <a:lnTo>
                    <a:pt x="57" y="67"/>
                  </a:lnTo>
                  <a:lnTo>
                    <a:pt x="67" y="60"/>
                  </a:lnTo>
                  <a:lnTo>
                    <a:pt x="74" y="50"/>
                  </a:lnTo>
                  <a:lnTo>
                    <a:pt x="81" y="43"/>
                  </a:lnTo>
                  <a:lnTo>
                    <a:pt x="88" y="36"/>
                  </a:lnTo>
                  <a:lnTo>
                    <a:pt x="98" y="29"/>
                  </a:lnTo>
                  <a:lnTo>
                    <a:pt x="107" y="22"/>
                  </a:lnTo>
                  <a:lnTo>
                    <a:pt x="114" y="17"/>
                  </a:lnTo>
                  <a:lnTo>
                    <a:pt x="124" y="12"/>
                  </a:lnTo>
                  <a:lnTo>
                    <a:pt x="136" y="10"/>
                  </a:lnTo>
                  <a:lnTo>
                    <a:pt x="145" y="5"/>
                  </a:lnTo>
                  <a:lnTo>
                    <a:pt x="157" y="3"/>
                  </a:lnTo>
                  <a:lnTo>
                    <a:pt x="166" y="0"/>
                  </a:lnTo>
                  <a:lnTo>
                    <a:pt x="178" y="0"/>
                  </a:lnTo>
                  <a:lnTo>
                    <a:pt x="190" y="0"/>
                  </a:lnTo>
                  <a:lnTo>
                    <a:pt x="200" y="0"/>
                  </a:lnTo>
                  <a:lnTo>
                    <a:pt x="212" y="3"/>
                  </a:lnTo>
                  <a:lnTo>
                    <a:pt x="226" y="7"/>
                  </a:lnTo>
                  <a:lnTo>
                    <a:pt x="238" y="7"/>
                  </a:lnTo>
                  <a:lnTo>
                    <a:pt x="247" y="12"/>
                  </a:lnTo>
                  <a:lnTo>
                    <a:pt x="261" y="17"/>
                  </a:lnTo>
                  <a:lnTo>
                    <a:pt x="273" y="24"/>
                  </a:lnTo>
                  <a:lnTo>
                    <a:pt x="285" y="29"/>
                  </a:lnTo>
                  <a:lnTo>
                    <a:pt x="299" y="36"/>
                  </a:lnTo>
                  <a:lnTo>
                    <a:pt x="311" y="45"/>
                  </a:lnTo>
                  <a:lnTo>
                    <a:pt x="323" y="55"/>
                  </a:lnTo>
                  <a:lnTo>
                    <a:pt x="335" y="62"/>
                  </a:lnTo>
                  <a:lnTo>
                    <a:pt x="347" y="69"/>
                  </a:lnTo>
                  <a:lnTo>
                    <a:pt x="359" y="79"/>
                  </a:lnTo>
                  <a:lnTo>
                    <a:pt x="371" y="88"/>
                  </a:lnTo>
                  <a:lnTo>
                    <a:pt x="383" y="98"/>
                  </a:lnTo>
                  <a:lnTo>
                    <a:pt x="395" y="107"/>
                  </a:lnTo>
                  <a:lnTo>
                    <a:pt x="406" y="117"/>
                  </a:lnTo>
                  <a:lnTo>
                    <a:pt x="418" y="128"/>
                  </a:lnTo>
                  <a:lnTo>
                    <a:pt x="425" y="136"/>
                  </a:lnTo>
                  <a:lnTo>
                    <a:pt x="437" y="145"/>
                  </a:lnTo>
                  <a:lnTo>
                    <a:pt x="444" y="152"/>
                  </a:lnTo>
                  <a:lnTo>
                    <a:pt x="454" y="162"/>
                  </a:lnTo>
                  <a:lnTo>
                    <a:pt x="461" y="169"/>
                  </a:lnTo>
                  <a:lnTo>
                    <a:pt x="471" y="178"/>
                  </a:lnTo>
                  <a:lnTo>
                    <a:pt x="478" y="186"/>
                  </a:lnTo>
                  <a:lnTo>
                    <a:pt x="485" y="193"/>
                  </a:lnTo>
                  <a:lnTo>
                    <a:pt x="494" y="205"/>
                  </a:lnTo>
                  <a:lnTo>
                    <a:pt x="506" y="214"/>
                  </a:lnTo>
                  <a:lnTo>
                    <a:pt x="509" y="221"/>
                  </a:lnTo>
                  <a:lnTo>
                    <a:pt x="513" y="224"/>
                  </a:lnTo>
                  <a:lnTo>
                    <a:pt x="430" y="333"/>
                  </a:lnTo>
                  <a:lnTo>
                    <a:pt x="425" y="330"/>
                  </a:lnTo>
                  <a:lnTo>
                    <a:pt x="423" y="328"/>
                  </a:lnTo>
                  <a:lnTo>
                    <a:pt x="414" y="321"/>
                  </a:lnTo>
                  <a:lnTo>
                    <a:pt x="406" y="314"/>
                  </a:lnTo>
                  <a:lnTo>
                    <a:pt x="395" y="302"/>
                  </a:lnTo>
                  <a:lnTo>
                    <a:pt x="383" y="292"/>
                  </a:lnTo>
                  <a:lnTo>
                    <a:pt x="368" y="278"/>
                  </a:lnTo>
                  <a:lnTo>
                    <a:pt x="354" y="266"/>
                  </a:lnTo>
                  <a:lnTo>
                    <a:pt x="345" y="259"/>
                  </a:lnTo>
                  <a:lnTo>
                    <a:pt x="337" y="252"/>
                  </a:lnTo>
                  <a:lnTo>
                    <a:pt x="328" y="245"/>
                  </a:lnTo>
                  <a:lnTo>
                    <a:pt x="321" y="238"/>
                  </a:lnTo>
                  <a:lnTo>
                    <a:pt x="311" y="231"/>
                  </a:lnTo>
                  <a:lnTo>
                    <a:pt x="302" y="226"/>
                  </a:lnTo>
                  <a:lnTo>
                    <a:pt x="295" y="219"/>
                  </a:lnTo>
                  <a:lnTo>
                    <a:pt x="288" y="214"/>
                  </a:lnTo>
                  <a:lnTo>
                    <a:pt x="278" y="207"/>
                  </a:lnTo>
                  <a:lnTo>
                    <a:pt x="269" y="200"/>
                  </a:lnTo>
                  <a:lnTo>
                    <a:pt x="261" y="195"/>
                  </a:lnTo>
                  <a:lnTo>
                    <a:pt x="254" y="190"/>
                  </a:lnTo>
                  <a:lnTo>
                    <a:pt x="245" y="186"/>
                  </a:lnTo>
                  <a:lnTo>
                    <a:pt x="238" y="183"/>
                  </a:lnTo>
                  <a:lnTo>
                    <a:pt x="231" y="178"/>
                  </a:lnTo>
                  <a:lnTo>
                    <a:pt x="226" y="176"/>
                  </a:lnTo>
                  <a:lnTo>
                    <a:pt x="209" y="169"/>
                  </a:lnTo>
                  <a:lnTo>
                    <a:pt x="197" y="164"/>
                  </a:lnTo>
                  <a:lnTo>
                    <a:pt x="185" y="164"/>
                  </a:lnTo>
                  <a:lnTo>
                    <a:pt x="178" y="164"/>
                  </a:lnTo>
                  <a:lnTo>
                    <a:pt x="169" y="164"/>
                  </a:lnTo>
                  <a:lnTo>
                    <a:pt x="162" y="169"/>
                  </a:lnTo>
                  <a:lnTo>
                    <a:pt x="157" y="174"/>
                  </a:lnTo>
                  <a:lnTo>
                    <a:pt x="152" y="183"/>
                  </a:lnTo>
                  <a:lnTo>
                    <a:pt x="147" y="190"/>
                  </a:lnTo>
                  <a:lnTo>
                    <a:pt x="145" y="200"/>
                  </a:lnTo>
                  <a:lnTo>
                    <a:pt x="143" y="209"/>
                  </a:lnTo>
                  <a:lnTo>
                    <a:pt x="143" y="224"/>
                  </a:lnTo>
                  <a:lnTo>
                    <a:pt x="143" y="235"/>
                  </a:lnTo>
                  <a:lnTo>
                    <a:pt x="143" y="247"/>
                  </a:lnTo>
                  <a:lnTo>
                    <a:pt x="143" y="254"/>
                  </a:lnTo>
                  <a:lnTo>
                    <a:pt x="145" y="262"/>
                  </a:lnTo>
                  <a:lnTo>
                    <a:pt x="145" y="271"/>
                  </a:lnTo>
                  <a:lnTo>
                    <a:pt x="150" y="281"/>
                  </a:lnTo>
                  <a:lnTo>
                    <a:pt x="150" y="288"/>
                  </a:lnTo>
                  <a:lnTo>
                    <a:pt x="150" y="295"/>
                  </a:lnTo>
                  <a:lnTo>
                    <a:pt x="152" y="302"/>
                  </a:lnTo>
                  <a:lnTo>
                    <a:pt x="155" y="311"/>
                  </a:lnTo>
                  <a:lnTo>
                    <a:pt x="157" y="319"/>
                  </a:lnTo>
                  <a:lnTo>
                    <a:pt x="159" y="328"/>
                  </a:lnTo>
                  <a:lnTo>
                    <a:pt x="159" y="335"/>
                  </a:lnTo>
                  <a:lnTo>
                    <a:pt x="164" y="345"/>
                  </a:lnTo>
                  <a:lnTo>
                    <a:pt x="166" y="352"/>
                  </a:lnTo>
                  <a:lnTo>
                    <a:pt x="169" y="361"/>
                  </a:lnTo>
                  <a:lnTo>
                    <a:pt x="171" y="369"/>
                  </a:lnTo>
                  <a:lnTo>
                    <a:pt x="176" y="376"/>
                  </a:lnTo>
                  <a:lnTo>
                    <a:pt x="183" y="390"/>
                  </a:lnTo>
                  <a:lnTo>
                    <a:pt x="190" y="407"/>
                  </a:lnTo>
                  <a:lnTo>
                    <a:pt x="193" y="418"/>
                  </a:lnTo>
                  <a:lnTo>
                    <a:pt x="200" y="430"/>
                  </a:lnTo>
                  <a:lnTo>
                    <a:pt x="204" y="442"/>
                  </a:lnTo>
                  <a:lnTo>
                    <a:pt x="207" y="452"/>
                  </a:lnTo>
                  <a:lnTo>
                    <a:pt x="212" y="459"/>
                  </a:lnTo>
                  <a:lnTo>
                    <a:pt x="214" y="466"/>
                  </a:lnTo>
                  <a:lnTo>
                    <a:pt x="216" y="468"/>
                  </a:lnTo>
                  <a:lnTo>
                    <a:pt x="219" y="471"/>
                  </a:lnTo>
                  <a:lnTo>
                    <a:pt x="88" y="494"/>
                  </a:lnTo>
                  <a:close/>
                </a:path>
              </a:pathLst>
            </a:custGeom>
            <a:no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3" name="Freeform 21"/>
            <p:cNvSpPr>
              <a:spLocks noChangeArrowheads="1"/>
            </p:cNvSpPr>
            <p:nvPr/>
          </p:nvSpPr>
          <p:spPr bwMode="auto">
            <a:xfrm rot="1020000">
              <a:off x="4247" y="75"/>
              <a:ext cx="179" cy="174"/>
            </a:xfrm>
            <a:custGeom>
              <a:avLst/>
              <a:gdLst>
                <a:gd name="T0" fmla="*/ 0 w 302"/>
                <a:gd name="T1" fmla="*/ 164 h 281"/>
                <a:gd name="T2" fmla="*/ 3 w 302"/>
                <a:gd name="T3" fmla="*/ 164 h 281"/>
                <a:gd name="T4" fmla="*/ 15 w 302"/>
                <a:gd name="T5" fmla="*/ 164 h 281"/>
                <a:gd name="T6" fmla="*/ 22 w 302"/>
                <a:gd name="T7" fmla="*/ 164 h 281"/>
                <a:gd name="T8" fmla="*/ 31 w 302"/>
                <a:gd name="T9" fmla="*/ 164 h 281"/>
                <a:gd name="T10" fmla="*/ 41 w 302"/>
                <a:gd name="T11" fmla="*/ 164 h 281"/>
                <a:gd name="T12" fmla="*/ 55 w 302"/>
                <a:gd name="T13" fmla="*/ 164 h 281"/>
                <a:gd name="T14" fmla="*/ 65 w 302"/>
                <a:gd name="T15" fmla="*/ 162 h 281"/>
                <a:gd name="T16" fmla="*/ 76 w 302"/>
                <a:gd name="T17" fmla="*/ 159 h 281"/>
                <a:gd name="T18" fmla="*/ 88 w 302"/>
                <a:gd name="T19" fmla="*/ 157 h 281"/>
                <a:gd name="T20" fmla="*/ 100 w 302"/>
                <a:gd name="T21" fmla="*/ 155 h 281"/>
                <a:gd name="T22" fmla="*/ 112 w 302"/>
                <a:gd name="T23" fmla="*/ 150 h 281"/>
                <a:gd name="T24" fmla="*/ 124 w 302"/>
                <a:gd name="T25" fmla="*/ 145 h 281"/>
                <a:gd name="T26" fmla="*/ 136 w 302"/>
                <a:gd name="T27" fmla="*/ 138 h 281"/>
                <a:gd name="T28" fmla="*/ 148 w 302"/>
                <a:gd name="T29" fmla="*/ 133 h 281"/>
                <a:gd name="T30" fmla="*/ 155 w 302"/>
                <a:gd name="T31" fmla="*/ 124 h 281"/>
                <a:gd name="T32" fmla="*/ 162 w 302"/>
                <a:gd name="T33" fmla="*/ 114 h 281"/>
                <a:gd name="T34" fmla="*/ 171 w 302"/>
                <a:gd name="T35" fmla="*/ 105 h 281"/>
                <a:gd name="T36" fmla="*/ 179 w 302"/>
                <a:gd name="T37" fmla="*/ 95 h 281"/>
                <a:gd name="T38" fmla="*/ 181 w 302"/>
                <a:gd name="T39" fmla="*/ 83 h 281"/>
                <a:gd name="T40" fmla="*/ 188 w 302"/>
                <a:gd name="T41" fmla="*/ 72 h 281"/>
                <a:gd name="T42" fmla="*/ 193 w 302"/>
                <a:gd name="T43" fmla="*/ 60 h 281"/>
                <a:gd name="T44" fmla="*/ 195 w 302"/>
                <a:gd name="T45" fmla="*/ 50 h 281"/>
                <a:gd name="T46" fmla="*/ 198 w 302"/>
                <a:gd name="T47" fmla="*/ 41 h 281"/>
                <a:gd name="T48" fmla="*/ 200 w 302"/>
                <a:gd name="T49" fmla="*/ 29 h 281"/>
                <a:gd name="T50" fmla="*/ 202 w 302"/>
                <a:gd name="T51" fmla="*/ 22 h 281"/>
                <a:gd name="T52" fmla="*/ 205 w 302"/>
                <a:gd name="T53" fmla="*/ 15 h 281"/>
                <a:gd name="T54" fmla="*/ 207 w 302"/>
                <a:gd name="T55" fmla="*/ 3 h 281"/>
                <a:gd name="T56" fmla="*/ 207 w 302"/>
                <a:gd name="T57" fmla="*/ 0 h 281"/>
                <a:gd name="T58" fmla="*/ 302 w 302"/>
                <a:gd name="T59" fmla="*/ 143 h 281"/>
                <a:gd name="T60" fmla="*/ 300 w 302"/>
                <a:gd name="T61" fmla="*/ 145 h 281"/>
                <a:gd name="T62" fmla="*/ 297 w 302"/>
                <a:gd name="T63" fmla="*/ 152 h 281"/>
                <a:gd name="T64" fmla="*/ 293 w 302"/>
                <a:gd name="T65" fmla="*/ 159 h 281"/>
                <a:gd name="T66" fmla="*/ 286 w 302"/>
                <a:gd name="T67" fmla="*/ 174 h 281"/>
                <a:gd name="T68" fmla="*/ 276 w 302"/>
                <a:gd name="T69" fmla="*/ 186 h 281"/>
                <a:gd name="T70" fmla="*/ 267 w 302"/>
                <a:gd name="T71" fmla="*/ 202 h 281"/>
                <a:gd name="T72" fmla="*/ 257 w 302"/>
                <a:gd name="T73" fmla="*/ 209 h 281"/>
                <a:gd name="T74" fmla="*/ 250 w 302"/>
                <a:gd name="T75" fmla="*/ 217 h 281"/>
                <a:gd name="T76" fmla="*/ 243 w 302"/>
                <a:gd name="T77" fmla="*/ 224 h 281"/>
                <a:gd name="T78" fmla="*/ 233 w 302"/>
                <a:gd name="T79" fmla="*/ 231 h 281"/>
                <a:gd name="T80" fmla="*/ 221 w 302"/>
                <a:gd name="T81" fmla="*/ 236 h 281"/>
                <a:gd name="T82" fmla="*/ 209 w 302"/>
                <a:gd name="T83" fmla="*/ 240 h 281"/>
                <a:gd name="T84" fmla="*/ 200 w 302"/>
                <a:gd name="T85" fmla="*/ 245 h 281"/>
                <a:gd name="T86" fmla="*/ 188 w 302"/>
                <a:gd name="T87" fmla="*/ 252 h 281"/>
                <a:gd name="T88" fmla="*/ 174 w 302"/>
                <a:gd name="T89" fmla="*/ 255 h 281"/>
                <a:gd name="T90" fmla="*/ 162 w 302"/>
                <a:gd name="T91" fmla="*/ 259 h 281"/>
                <a:gd name="T92" fmla="*/ 152 w 302"/>
                <a:gd name="T93" fmla="*/ 264 h 281"/>
                <a:gd name="T94" fmla="*/ 141 w 302"/>
                <a:gd name="T95" fmla="*/ 269 h 281"/>
                <a:gd name="T96" fmla="*/ 129 w 302"/>
                <a:gd name="T97" fmla="*/ 269 h 281"/>
                <a:gd name="T98" fmla="*/ 119 w 302"/>
                <a:gd name="T99" fmla="*/ 274 h 281"/>
                <a:gd name="T100" fmla="*/ 110 w 302"/>
                <a:gd name="T101" fmla="*/ 274 h 281"/>
                <a:gd name="T102" fmla="*/ 105 w 302"/>
                <a:gd name="T103" fmla="*/ 276 h 281"/>
                <a:gd name="T104" fmla="*/ 93 w 302"/>
                <a:gd name="T105" fmla="*/ 281 h 281"/>
                <a:gd name="T106" fmla="*/ 91 w 302"/>
                <a:gd name="T107" fmla="*/ 281 h 281"/>
                <a:gd name="T108" fmla="*/ 0 w 302"/>
                <a:gd name="T109" fmla="*/ 164 h 281"/>
                <a:gd name="T110" fmla="*/ 0 w 302"/>
                <a:gd name="T111" fmla="*/ 164 h 281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w 302"/>
                <a:gd name="T169" fmla="*/ 0 h 281"/>
                <a:gd name="T170" fmla="*/ 302 w 302"/>
                <a:gd name="T171" fmla="*/ 281 h 281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T168" t="T169" r="T170" b="T171"/>
              <a:pathLst>
                <a:path w="302" h="281">
                  <a:moveTo>
                    <a:pt x="0" y="164"/>
                  </a:moveTo>
                  <a:lnTo>
                    <a:pt x="3" y="164"/>
                  </a:lnTo>
                  <a:lnTo>
                    <a:pt x="15" y="164"/>
                  </a:lnTo>
                  <a:lnTo>
                    <a:pt x="22" y="164"/>
                  </a:lnTo>
                  <a:lnTo>
                    <a:pt x="31" y="164"/>
                  </a:lnTo>
                  <a:lnTo>
                    <a:pt x="41" y="164"/>
                  </a:lnTo>
                  <a:lnTo>
                    <a:pt x="55" y="164"/>
                  </a:lnTo>
                  <a:lnTo>
                    <a:pt x="65" y="162"/>
                  </a:lnTo>
                  <a:lnTo>
                    <a:pt x="76" y="159"/>
                  </a:lnTo>
                  <a:lnTo>
                    <a:pt x="88" y="157"/>
                  </a:lnTo>
                  <a:lnTo>
                    <a:pt x="100" y="155"/>
                  </a:lnTo>
                  <a:lnTo>
                    <a:pt x="112" y="150"/>
                  </a:lnTo>
                  <a:lnTo>
                    <a:pt x="124" y="145"/>
                  </a:lnTo>
                  <a:lnTo>
                    <a:pt x="136" y="138"/>
                  </a:lnTo>
                  <a:lnTo>
                    <a:pt x="148" y="133"/>
                  </a:lnTo>
                  <a:lnTo>
                    <a:pt x="155" y="124"/>
                  </a:lnTo>
                  <a:lnTo>
                    <a:pt x="162" y="114"/>
                  </a:lnTo>
                  <a:lnTo>
                    <a:pt x="171" y="105"/>
                  </a:lnTo>
                  <a:lnTo>
                    <a:pt x="179" y="95"/>
                  </a:lnTo>
                  <a:lnTo>
                    <a:pt x="181" y="83"/>
                  </a:lnTo>
                  <a:lnTo>
                    <a:pt x="188" y="72"/>
                  </a:lnTo>
                  <a:lnTo>
                    <a:pt x="193" y="60"/>
                  </a:lnTo>
                  <a:lnTo>
                    <a:pt x="195" y="50"/>
                  </a:lnTo>
                  <a:lnTo>
                    <a:pt x="198" y="41"/>
                  </a:lnTo>
                  <a:lnTo>
                    <a:pt x="200" y="29"/>
                  </a:lnTo>
                  <a:lnTo>
                    <a:pt x="202" y="22"/>
                  </a:lnTo>
                  <a:lnTo>
                    <a:pt x="205" y="15"/>
                  </a:lnTo>
                  <a:lnTo>
                    <a:pt x="207" y="3"/>
                  </a:lnTo>
                  <a:lnTo>
                    <a:pt x="207" y="0"/>
                  </a:lnTo>
                  <a:lnTo>
                    <a:pt x="302" y="143"/>
                  </a:lnTo>
                  <a:lnTo>
                    <a:pt x="300" y="145"/>
                  </a:lnTo>
                  <a:lnTo>
                    <a:pt x="297" y="152"/>
                  </a:lnTo>
                  <a:lnTo>
                    <a:pt x="293" y="159"/>
                  </a:lnTo>
                  <a:lnTo>
                    <a:pt x="286" y="174"/>
                  </a:lnTo>
                  <a:lnTo>
                    <a:pt x="276" y="186"/>
                  </a:lnTo>
                  <a:lnTo>
                    <a:pt x="267" y="202"/>
                  </a:lnTo>
                  <a:lnTo>
                    <a:pt x="257" y="209"/>
                  </a:lnTo>
                  <a:lnTo>
                    <a:pt x="250" y="217"/>
                  </a:lnTo>
                  <a:lnTo>
                    <a:pt x="243" y="224"/>
                  </a:lnTo>
                  <a:lnTo>
                    <a:pt x="233" y="231"/>
                  </a:lnTo>
                  <a:lnTo>
                    <a:pt x="221" y="236"/>
                  </a:lnTo>
                  <a:lnTo>
                    <a:pt x="209" y="240"/>
                  </a:lnTo>
                  <a:lnTo>
                    <a:pt x="200" y="245"/>
                  </a:lnTo>
                  <a:lnTo>
                    <a:pt x="188" y="252"/>
                  </a:lnTo>
                  <a:lnTo>
                    <a:pt x="174" y="255"/>
                  </a:lnTo>
                  <a:lnTo>
                    <a:pt x="162" y="259"/>
                  </a:lnTo>
                  <a:lnTo>
                    <a:pt x="152" y="264"/>
                  </a:lnTo>
                  <a:lnTo>
                    <a:pt x="141" y="269"/>
                  </a:lnTo>
                  <a:lnTo>
                    <a:pt x="129" y="269"/>
                  </a:lnTo>
                  <a:lnTo>
                    <a:pt x="119" y="274"/>
                  </a:lnTo>
                  <a:lnTo>
                    <a:pt x="110" y="274"/>
                  </a:lnTo>
                  <a:lnTo>
                    <a:pt x="105" y="276"/>
                  </a:lnTo>
                  <a:lnTo>
                    <a:pt x="93" y="281"/>
                  </a:lnTo>
                  <a:lnTo>
                    <a:pt x="91" y="281"/>
                  </a:lnTo>
                  <a:lnTo>
                    <a:pt x="0" y="164"/>
                  </a:lnTo>
                  <a:close/>
                </a:path>
              </a:pathLst>
            </a:custGeom>
            <a:no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4" name="Freeform 22"/>
            <p:cNvSpPr>
              <a:spLocks noChangeArrowheads="1"/>
            </p:cNvSpPr>
            <p:nvPr/>
          </p:nvSpPr>
          <p:spPr bwMode="auto">
            <a:xfrm rot="1020000">
              <a:off x="3076" y="-113"/>
              <a:ext cx="1222" cy="1888"/>
            </a:xfrm>
            <a:custGeom>
              <a:avLst/>
              <a:gdLst>
                <a:gd name="T0" fmla="*/ 1275 w 2024"/>
                <a:gd name="T1" fmla="*/ 88 h 2966"/>
                <a:gd name="T2" fmla="*/ 1264 w 2024"/>
                <a:gd name="T3" fmla="*/ 193 h 2966"/>
                <a:gd name="T4" fmla="*/ 1235 w 2024"/>
                <a:gd name="T5" fmla="*/ 316 h 2966"/>
                <a:gd name="T6" fmla="*/ 1190 w 2024"/>
                <a:gd name="T7" fmla="*/ 457 h 2966"/>
                <a:gd name="T8" fmla="*/ 1126 w 2024"/>
                <a:gd name="T9" fmla="*/ 595 h 2966"/>
                <a:gd name="T10" fmla="*/ 1066 w 2024"/>
                <a:gd name="T11" fmla="*/ 718 h 2966"/>
                <a:gd name="T12" fmla="*/ 1033 w 2024"/>
                <a:gd name="T13" fmla="*/ 830 h 2966"/>
                <a:gd name="T14" fmla="*/ 1028 w 2024"/>
                <a:gd name="T15" fmla="*/ 925 h 2966"/>
                <a:gd name="T16" fmla="*/ 1078 w 2024"/>
                <a:gd name="T17" fmla="*/ 1063 h 2966"/>
                <a:gd name="T18" fmla="*/ 1202 w 2024"/>
                <a:gd name="T19" fmla="*/ 1165 h 2966"/>
                <a:gd name="T20" fmla="*/ 1330 w 2024"/>
                <a:gd name="T21" fmla="*/ 1224 h 2966"/>
                <a:gd name="T22" fmla="*/ 1473 w 2024"/>
                <a:gd name="T23" fmla="*/ 1296 h 2966"/>
                <a:gd name="T24" fmla="*/ 1572 w 2024"/>
                <a:gd name="T25" fmla="*/ 1414 h 2966"/>
                <a:gd name="T26" fmla="*/ 1594 w 2024"/>
                <a:gd name="T27" fmla="*/ 1538 h 2966"/>
                <a:gd name="T28" fmla="*/ 1596 w 2024"/>
                <a:gd name="T29" fmla="*/ 1631 h 2966"/>
                <a:gd name="T30" fmla="*/ 1596 w 2024"/>
                <a:gd name="T31" fmla="*/ 1723 h 2966"/>
                <a:gd name="T32" fmla="*/ 1608 w 2024"/>
                <a:gd name="T33" fmla="*/ 1814 h 2966"/>
                <a:gd name="T34" fmla="*/ 1689 w 2024"/>
                <a:gd name="T35" fmla="*/ 1951 h 2966"/>
                <a:gd name="T36" fmla="*/ 1841 w 2024"/>
                <a:gd name="T37" fmla="*/ 2042 h 2966"/>
                <a:gd name="T38" fmla="*/ 1986 w 2024"/>
                <a:gd name="T39" fmla="*/ 2089 h 2966"/>
                <a:gd name="T40" fmla="*/ 1964 w 2024"/>
                <a:gd name="T41" fmla="*/ 2118 h 2966"/>
                <a:gd name="T42" fmla="*/ 1850 w 2024"/>
                <a:gd name="T43" fmla="*/ 2161 h 2966"/>
                <a:gd name="T44" fmla="*/ 1691 w 2024"/>
                <a:gd name="T45" fmla="*/ 2227 h 2966"/>
                <a:gd name="T46" fmla="*/ 1518 w 2024"/>
                <a:gd name="T47" fmla="*/ 2313 h 2966"/>
                <a:gd name="T48" fmla="*/ 1347 w 2024"/>
                <a:gd name="T49" fmla="*/ 2410 h 2966"/>
                <a:gd name="T50" fmla="*/ 1204 w 2024"/>
                <a:gd name="T51" fmla="*/ 2519 h 2966"/>
                <a:gd name="T52" fmla="*/ 1095 w 2024"/>
                <a:gd name="T53" fmla="*/ 2636 h 2966"/>
                <a:gd name="T54" fmla="*/ 1019 w 2024"/>
                <a:gd name="T55" fmla="*/ 2748 h 2966"/>
                <a:gd name="T56" fmla="*/ 967 w 2024"/>
                <a:gd name="T57" fmla="*/ 2852 h 2966"/>
                <a:gd name="T58" fmla="*/ 936 w 2024"/>
                <a:gd name="T59" fmla="*/ 2966 h 2966"/>
                <a:gd name="T60" fmla="*/ 860 w 2024"/>
                <a:gd name="T61" fmla="*/ 2750 h 2966"/>
                <a:gd name="T62" fmla="*/ 912 w 2024"/>
                <a:gd name="T63" fmla="*/ 2655 h 2966"/>
                <a:gd name="T64" fmla="*/ 981 w 2024"/>
                <a:gd name="T65" fmla="*/ 2550 h 2966"/>
                <a:gd name="T66" fmla="*/ 1069 w 2024"/>
                <a:gd name="T67" fmla="*/ 2443 h 2966"/>
                <a:gd name="T68" fmla="*/ 1173 w 2024"/>
                <a:gd name="T69" fmla="*/ 2346 h 2966"/>
                <a:gd name="T70" fmla="*/ 1290 w 2024"/>
                <a:gd name="T71" fmla="*/ 2268 h 2966"/>
                <a:gd name="T72" fmla="*/ 1408 w 2024"/>
                <a:gd name="T73" fmla="*/ 2206 h 2966"/>
                <a:gd name="T74" fmla="*/ 1518 w 2024"/>
                <a:gd name="T75" fmla="*/ 2163 h 2966"/>
                <a:gd name="T76" fmla="*/ 1641 w 2024"/>
                <a:gd name="T77" fmla="*/ 2123 h 2966"/>
                <a:gd name="T78" fmla="*/ 1565 w 2024"/>
                <a:gd name="T79" fmla="*/ 2096 h 2966"/>
                <a:gd name="T80" fmla="*/ 1480 w 2024"/>
                <a:gd name="T81" fmla="*/ 2035 h 2966"/>
                <a:gd name="T82" fmla="*/ 1442 w 2024"/>
                <a:gd name="T83" fmla="*/ 1911 h 2966"/>
                <a:gd name="T84" fmla="*/ 1446 w 2024"/>
                <a:gd name="T85" fmla="*/ 1807 h 2966"/>
                <a:gd name="T86" fmla="*/ 1449 w 2024"/>
                <a:gd name="T87" fmla="*/ 1714 h 2966"/>
                <a:gd name="T88" fmla="*/ 1444 w 2024"/>
                <a:gd name="T89" fmla="*/ 1612 h 2966"/>
                <a:gd name="T90" fmla="*/ 1361 w 2024"/>
                <a:gd name="T91" fmla="*/ 1481 h 2966"/>
                <a:gd name="T92" fmla="*/ 1230 w 2024"/>
                <a:gd name="T93" fmla="*/ 1410 h 2966"/>
                <a:gd name="T94" fmla="*/ 1138 w 2024"/>
                <a:gd name="T95" fmla="*/ 1364 h 2966"/>
                <a:gd name="T96" fmla="*/ 1009 w 2024"/>
                <a:gd name="T97" fmla="*/ 1284 h 2966"/>
                <a:gd name="T98" fmla="*/ 921 w 2024"/>
                <a:gd name="T99" fmla="*/ 1160 h 2966"/>
                <a:gd name="T100" fmla="*/ 891 w 2024"/>
                <a:gd name="T101" fmla="*/ 1070 h 2966"/>
                <a:gd name="T102" fmla="*/ 874 w 2024"/>
                <a:gd name="T103" fmla="*/ 970 h 2966"/>
                <a:gd name="T104" fmla="*/ 871 w 2024"/>
                <a:gd name="T105" fmla="*/ 865 h 2966"/>
                <a:gd name="T106" fmla="*/ 886 w 2024"/>
                <a:gd name="T107" fmla="*/ 761 h 2966"/>
                <a:gd name="T108" fmla="*/ 914 w 2024"/>
                <a:gd name="T109" fmla="*/ 654 h 2966"/>
                <a:gd name="T110" fmla="*/ 945 w 2024"/>
                <a:gd name="T111" fmla="*/ 537 h 2966"/>
                <a:gd name="T112" fmla="*/ 974 w 2024"/>
                <a:gd name="T113" fmla="*/ 433 h 2966"/>
                <a:gd name="T114" fmla="*/ 1000 w 2024"/>
                <a:gd name="T115" fmla="*/ 340 h 2966"/>
                <a:gd name="T116" fmla="*/ 1028 w 2024"/>
                <a:gd name="T117" fmla="*/ 229 h 296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2024"/>
                <a:gd name="T178" fmla="*/ 0 h 2966"/>
                <a:gd name="T179" fmla="*/ 2024 w 2024"/>
                <a:gd name="T180" fmla="*/ 2966 h 2966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2024" h="2966">
                  <a:moveTo>
                    <a:pt x="0" y="438"/>
                  </a:moveTo>
                  <a:lnTo>
                    <a:pt x="1283" y="0"/>
                  </a:lnTo>
                  <a:lnTo>
                    <a:pt x="1280" y="3"/>
                  </a:lnTo>
                  <a:lnTo>
                    <a:pt x="1280" y="12"/>
                  </a:lnTo>
                  <a:lnTo>
                    <a:pt x="1278" y="19"/>
                  </a:lnTo>
                  <a:lnTo>
                    <a:pt x="1278" y="31"/>
                  </a:lnTo>
                  <a:lnTo>
                    <a:pt x="1278" y="41"/>
                  </a:lnTo>
                  <a:lnTo>
                    <a:pt x="1278" y="53"/>
                  </a:lnTo>
                  <a:lnTo>
                    <a:pt x="1275" y="67"/>
                  </a:lnTo>
                  <a:lnTo>
                    <a:pt x="1275" y="81"/>
                  </a:lnTo>
                  <a:lnTo>
                    <a:pt x="1275" y="88"/>
                  </a:lnTo>
                  <a:lnTo>
                    <a:pt x="1273" y="95"/>
                  </a:lnTo>
                  <a:lnTo>
                    <a:pt x="1273" y="105"/>
                  </a:lnTo>
                  <a:lnTo>
                    <a:pt x="1273" y="114"/>
                  </a:lnTo>
                  <a:lnTo>
                    <a:pt x="1271" y="122"/>
                  </a:lnTo>
                  <a:lnTo>
                    <a:pt x="1271" y="131"/>
                  </a:lnTo>
                  <a:lnTo>
                    <a:pt x="1268" y="141"/>
                  </a:lnTo>
                  <a:lnTo>
                    <a:pt x="1268" y="150"/>
                  </a:lnTo>
                  <a:lnTo>
                    <a:pt x="1266" y="160"/>
                  </a:lnTo>
                  <a:lnTo>
                    <a:pt x="1264" y="171"/>
                  </a:lnTo>
                  <a:lnTo>
                    <a:pt x="1264" y="181"/>
                  </a:lnTo>
                  <a:lnTo>
                    <a:pt x="1264" y="193"/>
                  </a:lnTo>
                  <a:lnTo>
                    <a:pt x="1261" y="202"/>
                  </a:lnTo>
                  <a:lnTo>
                    <a:pt x="1259" y="212"/>
                  </a:lnTo>
                  <a:lnTo>
                    <a:pt x="1256" y="224"/>
                  </a:lnTo>
                  <a:lnTo>
                    <a:pt x="1254" y="236"/>
                  </a:lnTo>
                  <a:lnTo>
                    <a:pt x="1252" y="245"/>
                  </a:lnTo>
                  <a:lnTo>
                    <a:pt x="1249" y="257"/>
                  </a:lnTo>
                  <a:lnTo>
                    <a:pt x="1247" y="269"/>
                  </a:lnTo>
                  <a:lnTo>
                    <a:pt x="1245" y="283"/>
                  </a:lnTo>
                  <a:lnTo>
                    <a:pt x="1242" y="293"/>
                  </a:lnTo>
                  <a:lnTo>
                    <a:pt x="1237" y="305"/>
                  </a:lnTo>
                  <a:lnTo>
                    <a:pt x="1235" y="316"/>
                  </a:lnTo>
                  <a:lnTo>
                    <a:pt x="1233" y="328"/>
                  </a:lnTo>
                  <a:lnTo>
                    <a:pt x="1228" y="343"/>
                  </a:lnTo>
                  <a:lnTo>
                    <a:pt x="1226" y="354"/>
                  </a:lnTo>
                  <a:lnTo>
                    <a:pt x="1223" y="369"/>
                  </a:lnTo>
                  <a:lnTo>
                    <a:pt x="1221" y="381"/>
                  </a:lnTo>
                  <a:lnTo>
                    <a:pt x="1214" y="392"/>
                  </a:lnTo>
                  <a:lnTo>
                    <a:pt x="1209" y="407"/>
                  </a:lnTo>
                  <a:lnTo>
                    <a:pt x="1207" y="416"/>
                  </a:lnTo>
                  <a:lnTo>
                    <a:pt x="1202" y="431"/>
                  </a:lnTo>
                  <a:lnTo>
                    <a:pt x="1195" y="442"/>
                  </a:lnTo>
                  <a:lnTo>
                    <a:pt x="1190" y="457"/>
                  </a:lnTo>
                  <a:lnTo>
                    <a:pt x="1187" y="469"/>
                  </a:lnTo>
                  <a:lnTo>
                    <a:pt x="1183" y="483"/>
                  </a:lnTo>
                  <a:lnTo>
                    <a:pt x="1176" y="492"/>
                  </a:lnTo>
                  <a:lnTo>
                    <a:pt x="1171" y="507"/>
                  </a:lnTo>
                  <a:lnTo>
                    <a:pt x="1164" y="518"/>
                  </a:lnTo>
                  <a:lnTo>
                    <a:pt x="1159" y="533"/>
                  </a:lnTo>
                  <a:lnTo>
                    <a:pt x="1152" y="545"/>
                  </a:lnTo>
                  <a:lnTo>
                    <a:pt x="1147" y="556"/>
                  </a:lnTo>
                  <a:lnTo>
                    <a:pt x="1140" y="571"/>
                  </a:lnTo>
                  <a:lnTo>
                    <a:pt x="1133" y="583"/>
                  </a:lnTo>
                  <a:lnTo>
                    <a:pt x="1126" y="595"/>
                  </a:lnTo>
                  <a:lnTo>
                    <a:pt x="1119" y="606"/>
                  </a:lnTo>
                  <a:lnTo>
                    <a:pt x="1111" y="618"/>
                  </a:lnTo>
                  <a:lnTo>
                    <a:pt x="1107" y="628"/>
                  </a:lnTo>
                  <a:lnTo>
                    <a:pt x="1100" y="640"/>
                  </a:lnTo>
                  <a:lnTo>
                    <a:pt x="1092" y="652"/>
                  </a:lnTo>
                  <a:lnTo>
                    <a:pt x="1090" y="663"/>
                  </a:lnTo>
                  <a:lnTo>
                    <a:pt x="1085" y="675"/>
                  </a:lnTo>
                  <a:lnTo>
                    <a:pt x="1078" y="685"/>
                  </a:lnTo>
                  <a:lnTo>
                    <a:pt x="1073" y="697"/>
                  </a:lnTo>
                  <a:lnTo>
                    <a:pt x="1069" y="706"/>
                  </a:lnTo>
                  <a:lnTo>
                    <a:pt x="1066" y="718"/>
                  </a:lnTo>
                  <a:lnTo>
                    <a:pt x="1062" y="728"/>
                  </a:lnTo>
                  <a:lnTo>
                    <a:pt x="1057" y="739"/>
                  </a:lnTo>
                  <a:lnTo>
                    <a:pt x="1054" y="749"/>
                  </a:lnTo>
                  <a:lnTo>
                    <a:pt x="1052" y="761"/>
                  </a:lnTo>
                  <a:lnTo>
                    <a:pt x="1047" y="770"/>
                  </a:lnTo>
                  <a:lnTo>
                    <a:pt x="1045" y="780"/>
                  </a:lnTo>
                  <a:lnTo>
                    <a:pt x="1043" y="789"/>
                  </a:lnTo>
                  <a:lnTo>
                    <a:pt x="1040" y="799"/>
                  </a:lnTo>
                  <a:lnTo>
                    <a:pt x="1035" y="808"/>
                  </a:lnTo>
                  <a:lnTo>
                    <a:pt x="1035" y="818"/>
                  </a:lnTo>
                  <a:lnTo>
                    <a:pt x="1033" y="830"/>
                  </a:lnTo>
                  <a:lnTo>
                    <a:pt x="1033" y="839"/>
                  </a:lnTo>
                  <a:lnTo>
                    <a:pt x="1031" y="846"/>
                  </a:lnTo>
                  <a:lnTo>
                    <a:pt x="1028" y="856"/>
                  </a:lnTo>
                  <a:lnTo>
                    <a:pt x="1028" y="865"/>
                  </a:lnTo>
                  <a:lnTo>
                    <a:pt x="1028" y="873"/>
                  </a:lnTo>
                  <a:lnTo>
                    <a:pt x="1028" y="882"/>
                  </a:lnTo>
                  <a:lnTo>
                    <a:pt x="1028" y="892"/>
                  </a:lnTo>
                  <a:lnTo>
                    <a:pt x="1028" y="899"/>
                  </a:lnTo>
                  <a:lnTo>
                    <a:pt x="1028" y="908"/>
                  </a:lnTo>
                  <a:lnTo>
                    <a:pt x="1028" y="915"/>
                  </a:lnTo>
                  <a:lnTo>
                    <a:pt x="1028" y="925"/>
                  </a:lnTo>
                  <a:lnTo>
                    <a:pt x="1028" y="932"/>
                  </a:lnTo>
                  <a:lnTo>
                    <a:pt x="1031" y="941"/>
                  </a:lnTo>
                  <a:lnTo>
                    <a:pt x="1031" y="956"/>
                  </a:lnTo>
                  <a:lnTo>
                    <a:pt x="1035" y="970"/>
                  </a:lnTo>
                  <a:lnTo>
                    <a:pt x="1038" y="987"/>
                  </a:lnTo>
                  <a:lnTo>
                    <a:pt x="1043" y="1001"/>
                  </a:lnTo>
                  <a:lnTo>
                    <a:pt x="1050" y="1013"/>
                  </a:lnTo>
                  <a:lnTo>
                    <a:pt x="1057" y="1027"/>
                  </a:lnTo>
                  <a:lnTo>
                    <a:pt x="1062" y="1039"/>
                  </a:lnTo>
                  <a:lnTo>
                    <a:pt x="1069" y="1051"/>
                  </a:lnTo>
                  <a:lnTo>
                    <a:pt x="1078" y="1063"/>
                  </a:lnTo>
                  <a:lnTo>
                    <a:pt x="1085" y="1075"/>
                  </a:lnTo>
                  <a:lnTo>
                    <a:pt x="1095" y="1084"/>
                  </a:lnTo>
                  <a:lnTo>
                    <a:pt x="1104" y="1096"/>
                  </a:lnTo>
                  <a:lnTo>
                    <a:pt x="1114" y="1105"/>
                  </a:lnTo>
                  <a:lnTo>
                    <a:pt x="1128" y="1117"/>
                  </a:lnTo>
                  <a:lnTo>
                    <a:pt x="1138" y="1124"/>
                  </a:lnTo>
                  <a:lnTo>
                    <a:pt x="1149" y="1134"/>
                  </a:lnTo>
                  <a:lnTo>
                    <a:pt x="1161" y="1141"/>
                  </a:lnTo>
                  <a:lnTo>
                    <a:pt x="1176" y="1151"/>
                  </a:lnTo>
                  <a:lnTo>
                    <a:pt x="1187" y="1158"/>
                  </a:lnTo>
                  <a:lnTo>
                    <a:pt x="1202" y="1165"/>
                  </a:lnTo>
                  <a:lnTo>
                    <a:pt x="1216" y="1172"/>
                  </a:lnTo>
                  <a:lnTo>
                    <a:pt x="1230" y="1181"/>
                  </a:lnTo>
                  <a:lnTo>
                    <a:pt x="1245" y="1186"/>
                  </a:lnTo>
                  <a:lnTo>
                    <a:pt x="1261" y="1193"/>
                  </a:lnTo>
                  <a:lnTo>
                    <a:pt x="1268" y="1196"/>
                  </a:lnTo>
                  <a:lnTo>
                    <a:pt x="1275" y="1201"/>
                  </a:lnTo>
                  <a:lnTo>
                    <a:pt x="1285" y="1205"/>
                  </a:lnTo>
                  <a:lnTo>
                    <a:pt x="1292" y="1208"/>
                  </a:lnTo>
                  <a:lnTo>
                    <a:pt x="1306" y="1215"/>
                  </a:lnTo>
                  <a:lnTo>
                    <a:pt x="1323" y="1222"/>
                  </a:lnTo>
                  <a:lnTo>
                    <a:pt x="1330" y="1224"/>
                  </a:lnTo>
                  <a:lnTo>
                    <a:pt x="1340" y="1227"/>
                  </a:lnTo>
                  <a:lnTo>
                    <a:pt x="1347" y="1231"/>
                  </a:lnTo>
                  <a:lnTo>
                    <a:pt x="1356" y="1236"/>
                  </a:lnTo>
                  <a:lnTo>
                    <a:pt x="1370" y="1241"/>
                  </a:lnTo>
                  <a:lnTo>
                    <a:pt x="1387" y="1248"/>
                  </a:lnTo>
                  <a:lnTo>
                    <a:pt x="1401" y="1255"/>
                  </a:lnTo>
                  <a:lnTo>
                    <a:pt x="1416" y="1262"/>
                  </a:lnTo>
                  <a:lnTo>
                    <a:pt x="1430" y="1269"/>
                  </a:lnTo>
                  <a:lnTo>
                    <a:pt x="1446" y="1277"/>
                  </a:lnTo>
                  <a:lnTo>
                    <a:pt x="1458" y="1286"/>
                  </a:lnTo>
                  <a:lnTo>
                    <a:pt x="1473" y="1296"/>
                  </a:lnTo>
                  <a:lnTo>
                    <a:pt x="1484" y="1303"/>
                  </a:lnTo>
                  <a:lnTo>
                    <a:pt x="1496" y="1312"/>
                  </a:lnTo>
                  <a:lnTo>
                    <a:pt x="1508" y="1322"/>
                  </a:lnTo>
                  <a:lnTo>
                    <a:pt x="1520" y="1331"/>
                  </a:lnTo>
                  <a:lnTo>
                    <a:pt x="1530" y="1343"/>
                  </a:lnTo>
                  <a:lnTo>
                    <a:pt x="1539" y="1355"/>
                  </a:lnTo>
                  <a:lnTo>
                    <a:pt x="1549" y="1364"/>
                  </a:lnTo>
                  <a:lnTo>
                    <a:pt x="1558" y="1379"/>
                  </a:lnTo>
                  <a:lnTo>
                    <a:pt x="1563" y="1391"/>
                  </a:lnTo>
                  <a:lnTo>
                    <a:pt x="1570" y="1403"/>
                  </a:lnTo>
                  <a:lnTo>
                    <a:pt x="1572" y="1414"/>
                  </a:lnTo>
                  <a:lnTo>
                    <a:pt x="1580" y="1431"/>
                  </a:lnTo>
                  <a:lnTo>
                    <a:pt x="1582" y="1443"/>
                  </a:lnTo>
                  <a:lnTo>
                    <a:pt x="1584" y="1460"/>
                  </a:lnTo>
                  <a:lnTo>
                    <a:pt x="1587" y="1467"/>
                  </a:lnTo>
                  <a:lnTo>
                    <a:pt x="1587" y="1474"/>
                  </a:lnTo>
                  <a:lnTo>
                    <a:pt x="1589" y="1481"/>
                  </a:lnTo>
                  <a:lnTo>
                    <a:pt x="1591" y="1490"/>
                  </a:lnTo>
                  <a:lnTo>
                    <a:pt x="1591" y="1505"/>
                  </a:lnTo>
                  <a:lnTo>
                    <a:pt x="1594" y="1521"/>
                  </a:lnTo>
                  <a:lnTo>
                    <a:pt x="1594" y="1528"/>
                  </a:lnTo>
                  <a:lnTo>
                    <a:pt x="1594" y="1538"/>
                  </a:lnTo>
                  <a:lnTo>
                    <a:pt x="1594" y="1547"/>
                  </a:lnTo>
                  <a:lnTo>
                    <a:pt x="1594" y="1555"/>
                  </a:lnTo>
                  <a:lnTo>
                    <a:pt x="1594" y="1564"/>
                  </a:lnTo>
                  <a:lnTo>
                    <a:pt x="1594" y="1574"/>
                  </a:lnTo>
                  <a:lnTo>
                    <a:pt x="1594" y="1581"/>
                  </a:lnTo>
                  <a:lnTo>
                    <a:pt x="1594" y="1590"/>
                  </a:lnTo>
                  <a:lnTo>
                    <a:pt x="1594" y="1597"/>
                  </a:lnTo>
                  <a:lnTo>
                    <a:pt x="1594" y="1607"/>
                  </a:lnTo>
                  <a:lnTo>
                    <a:pt x="1594" y="1616"/>
                  </a:lnTo>
                  <a:lnTo>
                    <a:pt x="1596" y="1624"/>
                  </a:lnTo>
                  <a:lnTo>
                    <a:pt x="1596" y="1631"/>
                  </a:lnTo>
                  <a:lnTo>
                    <a:pt x="1596" y="1640"/>
                  </a:lnTo>
                  <a:lnTo>
                    <a:pt x="1596" y="1650"/>
                  </a:lnTo>
                  <a:lnTo>
                    <a:pt x="1596" y="1657"/>
                  </a:lnTo>
                  <a:lnTo>
                    <a:pt x="1596" y="1664"/>
                  </a:lnTo>
                  <a:lnTo>
                    <a:pt x="1596" y="1673"/>
                  </a:lnTo>
                  <a:lnTo>
                    <a:pt x="1596" y="1683"/>
                  </a:lnTo>
                  <a:lnTo>
                    <a:pt x="1596" y="1690"/>
                  </a:lnTo>
                  <a:lnTo>
                    <a:pt x="1596" y="1697"/>
                  </a:lnTo>
                  <a:lnTo>
                    <a:pt x="1596" y="1707"/>
                  </a:lnTo>
                  <a:lnTo>
                    <a:pt x="1596" y="1714"/>
                  </a:lnTo>
                  <a:lnTo>
                    <a:pt x="1596" y="1723"/>
                  </a:lnTo>
                  <a:lnTo>
                    <a:pt x="1596" y="1733"/>
                  </a:lnTo>
                  <a:lnTo>
                    <a:pt x="1599" y="1740"/>
                  </a:lnTo>
                  <a:lnTo>
                    <a:pt x="1599" y="1749"/>
                  </a:lnTo>
                  <a:lnTo>
                    <a:pt x="1601" y="1759"/>
                  </a:lnTo>
                  <a:lnTo>
                    <a:pt x="1601" y="1766"/>
                  </a:lnTo>
                  <a:lnTo>
                    <a:pt x="1601" y="1773"/>
                  </a:lnTo>
                  <a:lnTo>
                    <a:pt x="1601" y="1780"/>
                  </a:lnTo>
                  <a:lnTo>
                    <a:pt x="1603" y="1790"/>
                  </a:lnTo>
                  <a:lnTo>
                    <a:pt x="1606" y="1797"/>
                  </a:lnTo>
                  <a:lnTo>
                    <a:pt x="1606" y="1807"/>
                  </a:lnTo>
                  <a:lnTo>
                    <a:pt x="1608" y="1814"/>
                  </a:lnTo>
                  <a:lnTo>
                    <a:pt x="1610" y="1821"/>
                  </a:lnTo>
                  <a:lnTo>
                    <a:pt x="1615" y="1835"/>
                  </a:lnTo>
                  <a:lnTo>
                    <a:pt x="1620" y="1852"/>
                  </a:lnTo>
                  <a:lnTo>
                    <a:pt x="1627" y="1866"/>
                  </a:lnTo>
                  <a:lnTo>
                    <a:pt x="1634" y="1880"/>
                  </a:lnTo>
                  <a:lnTo>
                    <a:pt x="1641" y="1892"/>
                  </a:lnTo>
                  <a:lnTo>
                    <a:pt x="1648" y="1904"/>
                  </a:lnTo>
                  <a:lnTo>
                    <a:pt x="1658" y="1916"/>
                  </a:lnTo>
                  <a:lnTo>
                    <a:pt x="1670" y="1930"/>
                  </a:lnTo>
                  <a:lnTo>
                    <a:pt x="1677" y="1940"/>
                  </a:lnTo>
                  <a:lnTo>
                    <a:pt x="1689" y="1951"/>
                  </a:lnTo>
                  <a:lnTo>
                    <a:pt x="1703" y="1961"/>
                  </a:lnTo>
                  <a:lnTo>
                    <a:pt x="1715" y="1971"/>
                  </a:lnTo>
                  <a:lnTo>
                    <a:pt x="1729" y="1980"/>
                  </a:lnTo>
                  <a:lnTo>
                    <a:pt x="1741" y="1987"/>
                  </a:lnTo>
                  <a:lnTo>
                    <a:pt x="1753" y="1997"/>
                  </a:lnTo>
                  <a:lnTo>
                    <a:pt x="1770" y="2006"/>
                  </a:lnTo>
                  <a:lnTo>
                    <a:pt x="1784" y="2013"/>
                  </a:lnTo>
                  <a:lnTo>
                    <a:pt x="1798" y="2020"/>
                  </a:lnTo>
                  <a:lnTo>
                    <a:pt x="1812" y="2028"/>
                  </a:lnTo>
                  <a:lnTo>
                    <a:pt x="1827" y="2035"/>
                  </a:lnTo>
                  <a:lnTo>
                    <a:pt x="1841" y="2042"/>
                  </a:lnTo>
                  <a:lnTo>
                    <a:pt x="1855" y="2047"/>
                  </a:lnTo>
                  <a:lnTo>
                    <a:pt x="1869" y="2051"/>
                  </a:lnTo>
                  <a:lnTo>
                    <a:pt x="1886" y="2056"/>
                  </a:lnTo>
                  <a:lnTo>
                    <a:pt x="1898" y="2061"/>
                  </a:lnTo>
                  <a:lnTo>
                    <a:pt x="1912" y="2066"/>
                  </a:lnTo>
                  <a:lnTo>
                    <a:pt x="1924" y="2070"/>
                  </a:lnTo>
                  <a:lnTo>
                    <a:pt x="1938" y="2075"/>
                  </a:lnTo>
                  <a:lnTo>
                    <a:pt x="1950" y="2080"/>
                  </a:lnTo>
                  <a:lnTo>
                    <a:pt x="1964" y="2082"/>
                  </a:lnTo>
                  <a:lnTo>
                    <a:pt x="1974" y="2087"/>
                  </a:lnTo>
                  <a:lnTo>
                    <a:pt x="1986" y="2089"/>
                  </a:lnTo>
                  <a:lnTo>
                    <a:pt x="1995" y="2092"/>
                  </a:lnTo>
                  <a:lnTo>
                    <a:pt x="2005" y="2094"/>
                  </a:lnTo>
                  <a:lnTo>
                    <a:pt x="2014" y="2096"/>
                  </a:lnTo>
                  <a:lnTo>
                    <a:pt x="2024" y="2101"/>
                  </a:lnTo>
                  <a:lnTo>
                    <a:pt x="2019" y="2101"/>
                  </a:lnTo>
                  <a:lnTo>
                    <a:pt x="2017" y="2101"/>
                  </a:lnTo>
                  <a:lnTo>
                    <a:pt x="2007" y="2104"/>
                  </a:lnTo>
                  <a:lnTo>
                    <a:pt x="2000" y="2108"/>
                  </a:lnTo>
                  <a:lnTo>
                    <a:pt x="1986" y="2111"/>
                  </a:lnTo>
                  <a:lnTo>
                    <a:pt x="1974" y="2115"/>
                  </a:lnTo>
                  <a:lnTo>
                    <a:pt x="1964" y="2118"/>
                  </a:lnTo>
                  <a:lnTo>
                    <a:pt x="1957" y="2120"/>
                  </a:lnTo>
                  <a:lnTo>
                    <a:pt x="1948" y="2123"/>
                  </a:lnTo>
                  <a:lnTo>
                    <a:pt x="1938" y="2127"/>
                  </a:lnTo>
                  <a:lnTo>
                    <a:pt x="1929" y="2130"/>
                  </a:lnTo>
                  <a:lnTo>
                    <a:pt x="1917" y="2134"/>
                  </a:lnTo>
                  <a:lnTo>
                    <a:pt x="1907" y="2137"/>
                  </a:lnTo>
                  <a:lnTo>
                    <a:pt x="1896" y="2142"/>
                  </a:lnTo>
                  <a:lnTo>
                    <a:pt x="1886" y="2146"/>
                  </a:lnTo>
                  <a:lnTo>
                    <a:pt x="1874" y="2151"/>
                  </a:lnTo>
                  <a:lnTo>
                    <a:pt x="1862" y="2156"/>
                  </a:lnTo>
                  <a:lnTo>
                    <a:pt x="1850" y="2161"/>
                  </a:lnTo>
                  <a:lnTo>
                    <a:pt x="1836" y="2165"/>
                  </a:lnTo>
                  <a:lnTo>
                    <a:pt x="1822" y="2170"/>
                  </a:lnTo>
                  <a:lnTo>
                    <a:pt x="1808" y="2177"/>
                  </a:lnTo>
                  <a:lnTo>
                    <a:pt x="1796" y="2182"/>
                  </a:lnTo>
                  <a:lnTo>
                    <a:pt x="1781" y="2189"/>
                  </a:lnTo>
                  <a:lnTo>
                    <a:pt x="1767" y="2196"/>
                  </a:lnTo>
                  <a:lnTo>
                    <a:pt x="1753" y="2201"/>
                  </a:lnTo>
                  <a:lnTo>
                    <a:pt x="1739" y="2208"/>
                  </a:lnTo>
                  <a:lnTo>
                    <a:pt x="1724" y="2213"/>
                  </a:lnTo>
                  <a:lnTo>
                    <a:pt x="1708" y="2222"/>
                  </a:lnTo>
                  <a:lnTo>
                    <a:pt x="1691" y="2227"/>
                  </a:lnTo>
                  <a:lnTo>
                    <a:pt x="1677" y="2234"/>
                  </a:lnTo>
                  <a:lnTo>
                    <a:pt x="1660" y="2241"/>
                  </a:lnTo>
                  <a:lnTo>
                    <a:pt x="1646" y="2249"/>
                  </a:lnTo>
                  <a:lnTo>
                    <a:pt x="1629" y="2256"/>
                  </a:lnTo>
                  <a:lnTo>
                    <a:pt x="1615" y="2265"/>
                  </a:lnTo>
                  <a:lnTo>
                    <a:pt x="1599" y="2272"/>
                  </a:lnTo>
                  <a:lnTo>
                    <a:pt x="1582" y="2279"/>
                  </a:lnTo>
                  <a:lnTo>
                    <a:pt x="1565" y="2287"/>
                  </a:lnTo>
                  <a:lnTo>
                    <a:pt x="1551" y="2294"/>
                  </a:lnTo>
                  <a:lnTo>
                    <a:pt x="1532" y="2303"/>
                  </a:lnTo>
                  <a:lnTo>
                    <a:pt x="1518" y="2313"/>
                  </a:lnTo>
                  <a:lnTo>
                    <a:pt x="1501" y="2320"/>
                  </a:lnTo>
                  <a:lnTo>
                    <a:pt x="1487" y="2329"/>
                  </a:lnTo>
                  <a:lnTo>
                    <a:pt x="1470" y="2339"/>
                  </a:lnTo>
                  <a:lnTo>
                    <a:pt x="1454" y="2346"/>
                  </a:lnTo>
                  <a:lnTo>
                    <a:pt x="1437" y="2355"/>
                  </a:lnTo>
                  <a:lnTo>
                    <a:pt x="1423" y="2363"/>
                  </a:lnTo>
                  <a:lnTo>
                    <a:pt x="1406" y="2372"/>
                  </a:lnTo>
                  <a:lnTo>
                    <a:pt x="1392" y="2382"/>
                  </a:lnTo>
                  <a:lnTo>
                    <a:pt x="1375" y="2391"/>
                  </a:lnTo>
                  <a:lnTo>
                    <a:pt x="1363" y="2401"/>
                  </a:lnTo>
                  <a:lnTo>
                    <a:pt x="1347" y="2410"/>
                  </a:lnTo>
                  <a:lnTo>
                    <a:pt x="1332" y="2420"/>
                  </a:lnTo>
                  <a:lnTo>
                    <a:pt x="1318" y="2429"/>
                  </a:lnTo>
                  <a:lnTo>
                    <a:pt x="1306" y="2441"/>
                  </a:lnTo>
                  <a:lnTo>
                    <a:pt x="1292" y="2451"/>
                  </a:lnTo>
                  <a:lnTo>
                    <a:pt x="1278" y="2460"/>
                  </a:lnTo>
                  <a:lnTo>
                    <a:pt x="1266" y="2470"/>
                  </a:lnTo>
                  <a:lnTo>
                    <a:pt x="1254" y="2481"/>
                  </a:lnTo>
                  <a:lnTo>
                    <a:pt x="1242" y="2491"/>
                  </a:lnTo>
                  <a:lnTo>
                    <a:pt x="1228" y="2500"/>
                  </a:lnTo>
                  <a:lnTo>
                    <a:pt x="1216" y="2510"/>
                  </a:lnTo>
                  <a:lnTo>
                    <a:pt x="1204" y="2519"/>
                  </a:lnTo>
                  <a:lnTo>
                    <a:pt x="1190" y="2531"/>
                  </a:lnTo>
                  <a:lnTo>
                    <a:pt x="1180" y="2541"/>
                  </a:lnTo>
                  <a:lnTo>
                    <a:pt x="1168" y="2553"/>
                  </a:lnTo>
                  <a:lnTo>
                    <a:pt x="1161" y="2565"/>
                  </a:lnTo>
                  <a:lnTo>
                    <a:pt x="1149" y="2572"/>
                  </a:lnTo>
                  <a:lnTo>
                    <a:pt x="1140" y="2584"/>
                  </a:lnTo>
                  <a:lnTo>
                    <a:pt x="1130" y="2593"/>
                  </a:lnTo>
                  <a:lnTo>
                    <a:pt x="1121" y="2605"/>
                  </a:lnTo>
                  <a:lnTo>
                    <a:pt x="1111" y="2615"/>
                  </a:lnTo>
                  <a:lnTo>
                    <a:pt x="1104" y="2626"/>
                  </a:lnTo>
                  <a:lnTo>
                    <a:pt x="1095" y="2636"/>
                  </a:lnTo>
                  <a:lnTo>
                    <a:pt x="1088" y="2648"/>
                  </a:lnTo>
                  <a:lnTo>
                    <a:pt x="1078" y="2655"/>
                  </a:lnTo>
                  <a:lnTo>
                    <a:pt x="1071" y="2667"/>
                  </a:lnTo>
                  <a:lnTo>
                    <a:pt x="1064" y="2676"/>
                  </a:lnTo>
                  <a:lnTo>
                    <a:pt x="1057" y="2688"/>
                  </a:lnTo>
                  <a:lnTo>
                    <a:pt x="1050" y="2698"/>
                  </a:lnTo>
                  <a:lnTo>
                    <a:pt x="1043" y="2707"/>
                  </a:lnTo>
                  <a:lnTo>
                    <a:pt x="1035" y="2717"/>
                  </a:lnTo>
                  <a:lnTo>
                    <a:pt x="1031" y="2729"/>
                  </a:lnTo>
                  <a:lnTo>
                    <a:pt x="1024" y="2738"/>
                  </a:lnTo>
                  <a:lnTo>
                    <a:pt x="1019" y="2748"/>
                  </a:lnTo>
                  <a:lnTo>
                    <a:pt x="1014" y="2757"/>
                  </a:lnTo>
                  <a:lnTo>
                    <a:pt x="1009" y="2767"/>
                  </a:lnTo>
                  <a:lnTo>
                    <a:pt x="1005" y="2776"/>
                  </a:lnTo>
                  <a:lnTo>
                    <a:pt x="1000" y="2786"/>
                  </a:lnTo>
                  <a:lnTo>
                    <a:pt x="995" y="2795"/>
                  </a:lnTo>
                  <a:lnTo>
                    <a:pt x="990" y="2805"/>
                  </a:lnTo>
                  <a:lnTo>
                    <a:pt x="988" y="2812"/>
                  </a:lnTo>
                  <a:lnTo>
                    <a:pt x="983" y="2821"/>
                  </a:lnTo>
                  <a:lnTo>
                    <a:pt x="978" y="2831"/>
                  </a:lnTo>
                  <a:lnTo>
                    <a:pt x="974" y="2838"/>
                  </a:lnTo>
                  <a:lnTo>
                    <a:pt x="967" y="2852"/>
                  </a:lnTo>
                  <a:lnTo>
                    <a:pt x="962" y="2869"/>
                  </a:lnTo>
                  <a:lnTo>
                    <a:pt x="957" y="2881"/>
                  </a:lnTo>
                  <a:lnTo>
                    <a:pt x="952" y="2895"/>
                  </a:lnTo>
                  <a:lnTo>
                    <a:pt x="950" y="2907"/>
                  </a:lnTo>
                  <a:lnTo>
                    <a:pt x="948" y="2921"/>
                  </a:lnTo>
                  <a:lnTo>
                    <a:pt x="943" y="2928"/>
                  </a:lnTo>
                  <a:lnTo>
                    <a:pt x="940" y="2940"/>
                  </a:lnTo>
                  <a:lnTo>
                    <a:pt x="938" y="2947"/>
                  </a:lnTo>
                  <a:lnTo>
                    <a:pt x="938" y="2954"/>
                  </a:lnTo>
                  <a:lnTo>
                    <a:pt x="936" y="2962"/>
                  </a:lnTo>
                  <a:lnTo>
                    <a:pt x="936" y="2966"/>
                  </a:lnTo>
                  <a:lnTo>
                    <a:pt x="817" y="2850"/>
                  </a:lnTo>
                  <a:lnTo>
                    <a:pt x="817" y="2845"/>
                  </a:lnTo>
                  <a:lnTo>
                    <a:pt x="822" y="2836"/>
                  </a:lnTo>
                  <a:lnTo>
                    <a:pt x="824" y="2828"/>
                  </a:lnTo>
                  <a:lnTo>
                    <a:pt x="826" y="2819"/>
                  </a:lnTo>
                  <a:lnTo>
                    <a:pt x="831" y="2809"/>
                  </a:lnTo>
                  <a:lnTo>
                    <a:pt x="836" y="2800"/>
                  </a:lnTo>
                  <a:lnTo>
                    <a:pt x="841" y="2788"/>
                  </a:lnTo>
                  <a:lnTo>
                    <a:pt x="845" y="2776"/>
                  </a:lnTo>
                  <a:lnTo>
                    <a:pt x="852" y="2762"/>
                  </a:lnTo>
                  <a:lnTo>
                    <a:pt x="860" y="2750"/>
                  </a:lnTo>
                  <a:lnTo>
                    <a:pt x="864" y="2740"/>
                  </a:lnTo>
                  <a:lnTo>
                    <a:pt x="869" y="2733"/>
                  </a:lnTo>
                  <a:lnTo>
                    <a:pt x="871" y="2724"/>
                  </a:lnTo>
                  <a:lnTo>
                    <a:pt x="876" y="2717"/>
                  </a:lnTo>
                  <a:lnTo>
                    <a:pt x="881" y="2710"/>
                  </a:lnTo>
                  <a:lnTo>
                    <a:pt x="886" y="2700"/>
                  </a:lnTo>
                  <a:lnTo>
                    <a:pt x="891" y="2691"/>
                  </a:lnTo>
                  <a:lnTo>
                    <a:pt x="898" y="2683"/>
                  </a:lnTo>
                  <a:lnTo>
                    <a:pt x="900" y="2674"/>
                  </a:lnTo>
                  <a:lnTo>
                    <a:pt x="905" y="2667"/>
                  </a:lnTo>
                  <a:lnTo>
                    <a:pt x="912" y="2655"/>
                  </a:lnTo>
                  <a:lnTo>
                    <a:pt x="917" y="2648"/>
                  </a:lnTo>
                  <a:lnTo>
                    <a:pt x="921" y="2636"/>
                  </a:lnTo>
                  <a:lnTo>
                    <a:pt x="926" y="2629"/>
                  </a:lnTo>
                  <a:lnTo>
                    <a:pt x="933" y="2619"/>
                  </a:lnTo>
                  <a:lnTo>
                    <a:pt x="940" y="2610"/>
                  </a:lnTo>
                  <a:lnTo>
                    <a:pt x="945" y="2598"/>
                  </a:lnTo>
                  <a:lnTo>
                    <a:pt x="952" y="2588"/>
                  </a:lnTo>
                  <a:lnTo>
                    <a:pt x="959" y="2579"/>
                  </a:lnTo>
                  <a:lnTo>
                    <a:pt x="967" y="2569"/>
                  </a:lnTo>
                  <a:lnTo>
                    <a:pt x="974" y="2560"/>
                  </a:lnTo>
                  <a:lnTo>
                    <a:pt x="981" y="2550"/>
                  </a:lnTo>
                  <a:lnTo>
                    <a:pt x="988" y="2538"/>
                  </a:lnTo>
                  <a:lnTo>
                    <a:pt x="995" y="2531"/>
                  </a:lnTo>
                  <a:lnTo>
                    <a:pt x="1002" y="2519"/>
                  </a:lnTo>
                  <a:lnTo>
                    <a:pt x="1009" y="2510"/>
                  </a:lnTo>
                  <a:lnTo>
                    <a:pt x="1016" y="2500"/>
                  </a:lnTo>
                  <a:lnTo>
                    <a:pt x="1024" y="2491"/>
                  </a:lnTo>
                  <a:lnTo>
                    <a:pt x="1033" y="2481"/>
                  </a:lnTo>
                  <a:lnTo>
                    <a:pt x="1043" y="2472"/>
                  </a:lnTo>
                  <a:lnTo>
                    <a:pt x="1050" y="2462"/>
                  </a:lnTo>
                  <a:lnTo>
                    <a:pt x="1059" y="2453"/>
                  </a:lnTo>
                  <a:lnTo>
                    <a:pt x="1069" y="2443"/>
                  </a:lnTo>
                  <a:lnTo>
                    <a:pt x="1076" y="2434"/>
                  </a:lnTo>
                  <a:lnTo>
                    <a:pt x="1085" y="2424"/>
                  </a:lnTo>
                  <a:lnTo>
                    <a:pt x="1092" y="2415"/>
                  </a:lnTo>
                  <a:lnTo>
                    <a:pt x="1102" y="2408"/>
                  </a:lnTo>
                  <a:lnTo>
                    <a:pt x="1111" y="2398"/>
                  </a:lnTo>
                  <a:lnTo>
                    <a:pt x="1121" y="2389"/>
                  </a:lnTo>
                  <a:lnTo>
                    <a:pt x="1133" y="2382"/>
                  </a:lnTo>
                  <a:lnTo>
                    <a:pt x="1142" y="2372"/>
                  </a:lnTo>
                  <a:lnTo>
                    <a:pt x="1152" y="2363"/>
                  </a:lnTo>
                  <a:lnTo>
                    <a:pt x="1161" y="2355"/>
                  </a:lnTo>
                  <a:lnTo>
                    <a:pt x="1173" y="2346"/>
                  </a:lnTo>
                  <a:lnTo>
                    <a:pt x="1183" y="2339"/>
                  </a:lnTo>
                  <a:lnTo>
                    <a:pt x="1195" y="2332"/>
                  </a:lnTo>
                  <a:lnTo>
                    <a:pt x="1204" y="2322"/>
                  </a:lnTo>
                  <a:lnTo>
                    <a:pt x="1216" y="2315"/>
                  </a:lnTo>
                  <a:lnTo>
                    <a:pt x="1226" y="2308"/>
                  </a:lnTo>
                  <a:lnTo>
                    <a:pt x="1237" y="2301"/>
                  </a:lnTo>
                  <a:lnTo>
                    <a:pt x="1247" y="2294"/>
                  </a:lnTo>
                  <a:lnTo>
                    <a:pt x="1259" y="2287"/>
                  </a:lnTo>
                  <a:lnTo>
                    <a:pt x="1268" y="2279"/>
                  </a:lnTo>
                  <a:lnTo>
                    <a:pt x="1280" y="2275"/>
                  </a:lnTo>
                  <a:lnTo>
                    <a:pt x="1290" y="2268"/>
                  </a:lnTo>
                  <a:lnTo>
                    <a:pt x="1304" y="2263"/>
                  </a:lnTo>
                  <a:lnTo>
                    <a:pt x="1313" y="2256"/>
                  </a:lnTo>
                  <a:lnTo>
                    <a:pt x="1325" y="2251"/>
                  </a:lnTo>
                  <a:lnTo>
                    <a:pt x="1335" y="2244"/>
                  </a:lnTo>
                  <a:lnTo>
                    <a:pt x="1347" y="2239"/>
                  </a:lnTo>
                  <a:lnTo>
                    <a:pt x="1356" y="2232"/>
                  </a:lnTo>
                  <a:lnTo>
                    <a:pt x="1368" y="2227"/>
                  </a:lnTo>
                  <a:lnTo>
                    <a:pt x="1378" y="2222"/>
                  </a:lnTo>
                  <a:lnTo>
                    <a:pt x="1389" y="2218"/>
                  </a:lnTo>
                  <a:lnTo>
                    <a:pt x="1399" y="2213"/>
                  </a:lnTo>
                  <a:lnTo>
                    <a:pt x="1408" y="2206"/>
                  </a:lnTo>
                  <a:lnTo>
                    <a:pt x="1420" y="2203"/>
                  </a:lnTo>
                  <a:lnTo>
                    <a:pt x="1430" y="2199"/>
                  </a:lnTo>
                  <a:lnTo>
                    <a:pt x="1442" y="2194"/>
                  </a:lnTo>
                  <a:lnTo>
                    <a:pt x="1451" y="2189"/>
                  </a:lnTo>
                  <a:lnTo>
                    <a:pt x="1461" y="2184"/>
                  </a:lnTo>
                  <a:lnTo>
                    <a:pt x="1473" y="2182"/>
                  </a:lnTo>
                  <a:lnTo>
                    <a:pt x="1482" y="2177"/>
                  </a:lnTo>
                  <a:lnTo>
                    <a:pt x="1492" y="2175"/>
                  </a:lnTo>
                  <a:lnTo>
                    <a:pt x="1501" y="2170"/>
                  </a:lnTo>
                  <a:lnTo>
                    <a:pt x="1511" y="2168"/>
                  </a:lnTo>
                  <a:lnTo>
                    <a:pt x="1518" y="2163"/>
                  </a:lnTo>
                  <a:lnTo>
                    <a:pt x="1527" y="2158"/>
                  </a:lnTo>
                  <a:lnTo>
                    <a:pt x="1537" y="2156"/>
                  </a:lnTo>
                  <a:lnTo>
                    <a:pt x="1544" y="2153"/>
                  </a:lnTo>
                  <a:lnTo>
                    <a:pt x="1558" y="2149"/>
                  </a:lnTo>
                  <a:lnTo>
                    <a:pt x="1575" y="2142"/>
                  </a:lnTo>
                  <a:lnTo>
                    <a:pt x="1587" y="2137"/>
                  </a:lnTo>
                  <a:lnTo>
                    <a:pt x="1601" y="2134"/>
                  </a:lnTo>
                  <a:lnTo>
                    <a:pt x="1613" y="2130"/>
                  </a:lnTo>
                  <a:lnTo>
                    <a:pt x="1622" y="2127"/>
                  </a:lnTo>
                  <a:lnTo>
                    <a:pt x="1632" y="2125"/>
                  </a:lnTo>
                  <a:lnTo>
                    <a:pt x="1641" y="2123"/>
                  </a:lnTo>
                  <a:lnTo>
                    <a:pt x="1651" y="2120"/>
                  </a:lnTo>
                  <a:lnTo>
                    <a:pt x="1656" y="2120"/>
                  </a:lnTo>
                  <a:lnTo>
                    <a:pt x="1653" y="2120"/>
                  </a:lnTo>
                  <a:lnTo>
                    <a:pt x="1648" y="2120"/>
                  </a:lnTo>
                  <a:lnTo>
                    <a:pt x="1639" y="2118"/>
                  </a:lnTo>
                  <a:lnTo>
                    <a:pt x="1632" y="2115"/>
                  </a:lnTo>
                  <a:lnTo>
                    <a:pt x="1618" y="2113"/>
                  </a:lnTo>
                  <a:lnTo>
                    <a:pt x="1606" y="2108"/>
                  </a:lnTo>
                  <a:lnTo>
                    <a:pt x="1589" y="2104"/>
                  </a:lnTo>
                  <a:lnTo>
                    <a:pt x="1575" y="2101"/>
                  </a:lnTo>
                  <a:lnTo>
                    <a:pt x="1565" y="2096"/>
                  </a:lnTo>
                  <a:lnTo>
                    <a:pt x="1558" y="2092"/>
                  </a:lnTo>
                  <a:lnTo>
                    <a:pt x="1549" y="2087"/>
                  </a:lnTo>
                  <a:lnTo>
                    <a:pt x="1542" y="2082"/>
                  </a:lnTo>
                  <a:lnTo>
                    <a:pt x="1532" y="2077"/>
                  </a:lnTo>
                  <a:lnTo>
                    <a:pt x="1525" y="2073"/>
                  </a:lnTo>
                  <a:lnTo>
                    <a:pt x="1515" y="2068"/>
                  </a:lnTo>
                  <a:lnTo>
                    <a:pt x="1508" y="2063"/>
                  </a:lnTo>
                  <a:lnTo>
                    <a:pt x="1501" y="2056"/>
                  </a:lnTo>
                  <a:lnTo>
                    <a:pt x="1492" y="2049"/>
                  </a:lnTo>
                  <a:lnTo>
                    <a:pt x="1484" y="2042"/>
                  </a:lnTo>
                  <a:lnTo>
                    <a:pt x="1480" y="2035"/>
                  </a:lnTo>
                  <a:lnTo>
                    <a:pt x="1473" y="2025"/>
                  </a:lnTo>
                  <a:lnTo>
                    <a:pt x="1468" y="2018"/>
                  </a:lnTo>
                  <a:lnTo>
                    <a:pt x="1463" y="2009"/>
                  </a:lnTo>
                  <a:lnTo>
                    <a:pt x="1458" y="1999"/>
                  </a:lnTo>
                  <a:lnTo>
                    <a:pt x="1454" y="1987"/>
                  </a:lnTo>
                  <a:lnTo>
                    <a:pt x="1449" y="1978"/>
                  </a:lnTo>
                  <a:lnTo>
                    <a:pt x="1446" y="1966"/>
                  </a:lnTo>
                  <a:lnTo>
                    <a:pt x="1444" y="1954"/>
                  </a:lnTo>
                  <a:lnTo>
                    <a:pt x="1442" y="1940"/>
                  </a:lnTo>
                  <a:lnTo>
                    <a:pt x="1442" y="1925"/>
                  </a:lnTo>
                  <a:lnTo>
                    <a:pt x="1442" y="1911"/>
                  </a:lnTo>
                  <a:lnTo>
                    <a:pt x="1442" y="1899"/>
                  </a:lnTo>
                  <a:lnTo>
                    <a:pt x="1442" y="1890"/>
                  </a:lnTo>
                  <a:lnTo>
                    <a:pt x="1442" y="1883"/>
                  </a:lnTo>
                  <a:lnTo>
                    <a:pt x="1442" y="1875"/>
                  </a:lnTo>
                  <a:lnTo>
                    <a:pt x="1442" y="1868"/>
                  </a:lnTo>
                  <a:lnTo>
                    <a:pt x="1442" y="1852"/>
                  </a:lnTo>
                  <a:lnTo>
                    <a:pt x="1442" y="1837"/>
                  </a:lnTo>
                  <a:lnTo>
                    <a:pt x="1442" y="1828"/>
                  </a:lnTo>
                  <a:lnTo>
                    <a:pt x="1442" y="1821"/>
                  </a:lnTo>
                  <a:lnTo>
                    <a:pt x="1444" y="1814"/>
                  </a:lnTo>
                  <a:lnTo>
                    <a:pt x="1446" y="1807"/>
                  </a:lnTo>
                  <a:lnTo>
                    <a:pt x="1446" y="1797"/>
                  </a:lnTo>
                  <a:lnTo>
                    <a:pt x="1446" y="1790"/>
                  </a:lnTo>
                  <a:lnTo>
                    <a:pt x="1446" y="1780"/>
                  </a:lnTo>
                  <a:lnTo>
                    <a:pt x="1449" y="1773"/>
                  </a:lnTo>
                  <a:lnTo>
                    <a:pt x="1449" y="1766"/>
                  </a:lnTo>
                  <a:lnTo>
                    <a:pt x="1449" y="1757"/>
                  </a:lnTo>
                  <a:lnTo>
                    <a:pt x="1449" y="1747"/>
                  </a:lnTo>
                  <a:lnTo>
                    <a:pt x="1449" y="1740"/>
                  </a:lnTo>
                  <a:lnTo>
                    <a:pt x="1449" y="1730"/>
                  </a:lnTo>
                  <a:lnTo>
                    <a:pt x="1449" y="1721"/>
                  </a:lnTo>
                  <a:lnTo>
                    <a:pt x="1449" y="1714"/>
                  </a:lnTo>
                  <a:lnTo>
                    <a:pt x="1449" y="1707"/>
                  </a:lnTo>
                  <a:lnTo>
                    <a:pt x="1449" y="1697"/>
                  </a:lnTo>
                  <a:lnTo>
                    <a:pt x="1449" y="1688"/>
                  </a:lnTo>
                  <a:lnTo>
                    <a:pt x="1449" y="1683"/>
                  </a:lnTo>
                  <a:lnTo>
                    <a:pt x="1449" y="1673"/>
                  </a:lnTo>
                  <a:lnTo>
                    <a:pt x="1449" y="1659"/>
                  </a:lnTo>
                  <a:lnTo>
                    <a:pt x="1449" y="1645"/>
                  </a:lnTo>
                  <a:lnTo>
                    <a:pt x="1446" y="1635"/>
                  </a:lnTo>
                  <a:lnTo>
                    <a:pt x="1446" y="1628"/>
                  </a:lnTo>
                  <a:lnTo>
                    <a:pt x="1444" y="1619"/>
                  </a:lnTo>
                  <a:lnTo>
                    <a:pt x="1444" y="1612"/>
                  </a:lnTo>
                  <a:lnTo>
                    <a:pt x="1442" y="1597"/>
                  </a:lnTo>
                  <a:lnTo>
                    <a:pt x="1437" y="1586"/>
                  </a:lnTo>
                  <a:lnTo>
                    <a:pt x="1432" y="1571"/>
                  </a:lnTo>
                  <a:lnTo>
                    <a:pt x="1427" y="1557"/>
                  </a:lnTo>
                  <a:lnTo>
                    <a:pt x="1420" y="1545"/>
                  </a:lnTo>
                  <a:lnTo>
                    <a:pt x="1416" y="1536"/>
                  </a:lnTo>
                  <a:lnTo>
                    <a:pt x="1406" y="1521"/>
                  </a:lnTo>
                  <a:lnTo>
                    <a:pt x="1397" y="1512"/>
                  </a:lnTo>
                  <a:lnTo>
                    <a:pt x="1385" y="1500"/>
                  </a:lnTo>
                  <a:lnTo>
                    <a:pt x="1375" y="1490"/>
                  </a:lnTo>
                  <a:lnTo>
                    <a:pt x="1361" y="1481"/>
                  </a:lnTo>
                  <a:lnTo>
                    <a:pt x="1349" y="1471"/>
                  </a:lnTo>
                  <a:lnTo>
                    <a:pt x="1337" y="1464"/>
                  </a:lnTo>
                  <a:lnTo>
                    <a:pt x="1323" y="1455"/>
                  </a:lnTo>
                  <a:lnTo>
                    <a:pt x="1306" y="1448"/>
                  </a:lnTo>
                  <a:lnTo>
                    <a:pt x="1292" y="1438"/>
                  </a:lnTo>
                  <a:lnTo>
                    <a:pt x="1278" y="1431"/>
                  </a:lnTo>
                  <a:lnTo>
                    <a:pt x="1264" y="1424"/>
                  </a:lnTo>
                  <a:lnTo>
                    <a:pt x="1254" y="1419"/>
                  </a:lnTo>
                  <a:lnTo>
                    <a:pt x="1245" y="1414"/>
                  </a:lnTo>
                  <a:lnTo>
                    <a:pt x="1237" y="1412"/>
                  </a:lnTo>
                  <a:lnTo>
                    <a:pt x="1230" y="1410"/>
                  </a:lnTo>
                  <a:lnTo>
                    <a:pt x="1221" y="1405"/>
                  </a:lnTo>
                  <a:lnTo>
                    <a:pt x="1214" y="1400"/>
                  </a:lnTo>
                  <a:lnTo>
                    <a:pt x="1207" y="1398"/>
                  </a:lnTo>
                  <a:lnTo>
                    <a:pt x="1199" y="1393"/>
                  </a:lnTo>
                  <a:lnTo>
                    <a:pt x="1190" y="1391"/>
                  </a:lnTo>
                  <a:lnTo>
                    <a:pt x="1180" y="1386"/>
                  </a:lnTo>
                  <a:lnTo>
                    <a:pt x="1173" y="1381"/>
                  </a:lnTo>
                  <a:lnTo>
                    <a:pt x="1164" y="1379"/>
                  </a:lnTo>
                  <a:lnTo>
                    <a:pt x="1154" y="1374"/>
                  </a:lnTo>
                  <a:lnTo>
                    <a:pt x="1147" y="1369"/>
                  </a:lnTo>
                  <a:lnTo>
                    <a:pt x="1138" y="1364"/>
                  </a:lnTo>
                  <a:lnTo>
                    <a:pt x="1130" y="1362"/>
                  </a:lnTo>
                  <a:lnTo>
                    <a:pt x="1121" y="1357"/>
                  </a:lnTo>
                  <a:lnTo>
                    <a:pt x="1114" y="1353"/>
                  </a:lnTo>
                  <a:lnTo>
                    <a:pt x="1104" y="1348"/>
                  </a:lnTo>
                  <a:lnTo>
                    <a:pt x="1097" y="1343"/>
                  </a:lnTo>
                  <a:lnTo>
                    <a:pt x="1083" y="1336"/>
                  </a:lnTo>
                  <a:lnTo>
                    <a:pt x="1069" y="1326"/>
                  </a:lnTo>
                  <a:lnTo>
                    <a:pt x="1052" y="1315"/>
                  </a:lnTo>
                  <a:lnTo>
                    <a:pt x="1038" y="1305"/>
                  </a:lnTo>
                  <a:lnTo>
                    <a:pt x="1024" y="1293"/>
                  </a:lnTo>
                  <a:lnTo>
                    <a:pt x="1009" y="1284"/>
                  </a:lnTo>
                  <a:lnTo>
                    <a:pt x="997" y="1269"/>
                  </a:lnTo>
                  <a:lnTo>
                    <a:pt x="983" y="1258"/>
                  </a:lnTo>
                  <a:lnTo>
                    <a:pt x="974" y="1246"/>
                  </a:lnTo>
                  <a:lnTo>
                    <a:pt x="964" y="1231"/>
                  </a:lnTo>
                  <a:lnTo>
                    <a:pt x="959" y="1222"/>
                  </a:lnTo>
                  <a:lnTo>
                    <a:pt x="952" y="1215"/>
                  </a:lnTo>
                  <a:lnTo>
                    <a:pt x="948" y="1208"/>
                  </a:lnTo>
                  <a:lnTo>
                    <a:pt x="943" y="1201"/>
                  </a:lnTo>
                  <a:lnTo>
                    <a:pt x="933" y="1184"/>
                  </a:lnTo>
                  <a:lnTo>
                    <a:pt x="926" y="1170"/>
                  </a:lnTo>
                  <a:lnTo>
                    <a:pt x="921" y="1160"/>
                  </a:lnTo>
                  <a:lnTo>
                    <a:pt x="917" y="1153"/>
                  </a:lnTo>
                  <a:lnTo>
                    <a:pt x="914" y="1143"/>
                  </a:lnTo>
                  <a:lnTo>
                    <a:pt x="912" y="1136"/>
                  </a:lnTo>
                  <a:lnTo>
                    <a:pt x="907" y="1127"/>
                  </a:lnTo>
                  <a:lnTo>
                    <a:pt x="905" y="1120"/>
                  </a:lnTo>
                  <a:lnTo>
                    <a:pt x="900" y="1110"/>
                  </a:lnTo>
                  <a:lnTo>
                    <a:pt x="900" y="1103"/>
                  </a:lnTo>
                  <a:lnTo>
                    <a:pt x="895" y="1096"/>
                  </a:lnTo>
                  <a:lnTo>
                    <a:pt x="893" y="1086"/>
                  </a:lnTo>
                  <a:lnTo>
                    <a:pt x="891" y="1077"/>
                  </a:lnTo>
                  <a:lnTo>
                    <a:pt x="891" y="1070"/>
                  </a:lnTo>
                  <a:lnTo>
                    <a:pt x="886" y="1060"/>
                  </a:lnTo>
                  <a:lnTo>
                    <a:pt x="886" y="1051"/>
                  </a:lnTo>
                  <a:lnTo>
                    <a:pt x="883" y="1044"/>
                  </a:lnTo>
                  <a:lnTo>
                    <a:pt x="883" y="1034"/>
                  </a:lnTo>
                  <a:lnTo>
                    <a:pt x="879" y="1025"/>
                  </a:lnTo>
                  <a:lnTo>
                    <a:pt x="879" y="1015"/>
                  </a:lnTo>
                  <a:lnTo>
                    <a:pt x="876" y="1008"/>
                  </a:lnTo>
                  <a:lnTo>
                    <a:pt x="876" y="999"/>
                  </a:lnTo>
                  <a:lnTo>
                    <a:pt x="874" y="989"/>
                  </a:lnTo>
                  <a:lnTo>
                    <a:pt x="874" y="979"/>
                  </a:lnTo>
                  <a:lnTo>
                    <a:pt x="874" y="970"/>
                  </a:lnTo>
                  <a:lnTo>
                    <a:pt x="874" y="963"/>
                  </a:lnTo>
                  <a:lnTo>
                    <a:pt x="871" y="953"/>
                  </a:lnTo>
                  <a:lnTo>
                    <a:pt x="871" y="941"/>
                  </a:lnTo>
                  <a:lnTo>
                    <a:pt x="871" y="932"/>
                  </a:lnTo>
                  <a:lnTo>
                    <a:pt x="871" y="925"/>
                  </a:lnTo>
                  <a:lnTo>
                    <a:pt x="871" y="913"/>
                  </a:lnTo>
                  <a:lnTo>
                    <a:pt x="871" y="906"/>
                  </a:lnTo>
                  <a:lnTo>
                    <a:pt x="871" y="894"/>
                  </a:lnTo>
                  <a:lnTo>
                    <a:pt x="871" y="887"/>
                  </a:lnTo>
                  <a:lnTo>
                    <a:pt x="871" y="877"/>
                  </a:lnTo>
                  <a:lnTo>
                    <a:pt x="871" y="865"/>
                  </a:lnTo>
                  <a:lnTo>
                    <a:pt x="871" y="856"/>
                  </a:lnTo>
                  <a:lnTo>
                    <a:pt x="874" y="846"/>
                  </a:lnTo>
                  <a:lnTo>
                    <a:pt x="874" y="837"/>
                  </a:lnTo>
                  <a:lnTo>
                    <a:pt x="874" y="830"/>
                  </a:lnTo>
                  <a:lnTo>
                    <a:pt x="876" y="818"/>
                  </a:lnTo>
                  <a:lnTo>
                    <a:pt x="879" y="811"/>
                  </a:lnTo>
                  <a:lnTo>
                    <a:pt x="879" y="799"/>
                  </a:lnTo>
                  <a:lnTo>
                    <a:pt x="879" y="789"/>
                  </a:lnTo>
                  <a:lnTo>
                    <a:pt x="881" y="780"/>
                  </a:lnTo>
                  <a:lnTo>
                    <a:pt x="883" y="770"/>
                  </a:lnTo>
                  <a:lnTo>
                    <a:pt x="886" y="761"/>
                  </a:lnTo>
                  <a:lnTo>
                    <a:pt x="888" y="749"/>
                  </a:lnTo>
                  <a:lnTo>
                    <a:pt x="891" y="739"/>
                  </a:lnTo>
                  <a:lnTo>
                    <a:pt x="893" y="730"/>
                  </a:lnTo>
                  <a:lnTo>
                    <a:pt x="893" y="720"/>
                  </a:lnTo>
                  <a:lnTo>
                    <a:pt x="898" y="711"/>
                  </a:lnTo>
                  <a:lnTo>
                    <a:pt x="898" y="701"/>
                  </a:lnTo>
                  <a:lnTo>
                    <a:pt x="900" y="692"/>
                  </a:lnTo>
                  <a:lnTo>
                    <a:pt x="905" y="682"/>
                  </a:lnTo>
                  <a:lnTo>
                    <a:pt x="907" y="673"/>
                  </a:lnTo>
                  <a:lnTo>
                    <a:pt x="910" y="661"/>
                  </a:lnTo>
                  <a:lnTo>
                    <a:pt x="914" y="654"/>
                  </a:lnTo>
                  <a:lnTo>
                    <a:pt x="914" y="642"/>
                  </a:lnTo>
                  <a:lnTo>
                    <a:pt x="919" y="633"/>
                  </a:lnTo>
                  <a:lnTo>
                    <a:pt x="921" y="621"/>
                  </a:lnTo>
                  <a:lnTo>
                    <a:pt x="926" y="611"/>
                  </a:lnTo>
                  <a:lnTo>
                    <a:pt x="926" y="599"/>
                  </a:lnTo>
                  <a:lnTo>
                    <a:pt x="929" y="590"/>
                  </a:lnTo>
                  <a:lnTo>
                    <a:pt x="933" y="578"/>
                  </a:lnTo>
                  <a:lnTo>
                    <a:pt x="936" y="571"/>
                  </a:lnTo>
                  <a:lnTo>
                    <a:pt x="938" y="559"/>
                  </a:lnTo>
                  <a:lnTo>
                    <a:pt x="940" y="547"/>
                  </a:lnTo>
                  <a:lnTo>
                    <a:pt x="945" y="537"/>
                  </a:lnTo>
                  <a:lnTo>
                    <a:pt x="948" y="530"/>
                  </a:lnTo>
                  <a:lnTo>
                    <a:pt x="950" y="518"/>
                  </a:lnTo>
                  <a:lnTo>
                    <a:pt x="952" y="509"/>
                  </a:lnTo>
                  <a:lnTo>
                    <a:pt x="955" y="499"/>
                  </a:lnTo>
                  <a:lnTo>
                    <a:pt x="959" y="490"/>
                  </a:lnTo>
                  <a:lnTo>
                    <a:pt x="962" y="480"/>
                  </a:lnTo>
                  <a:lnTo>
                    <a:pt x="964" y="471"/>
                  </a:lnTo>
                  <a:lnTo>
                    <a:pt x="967" y="461"/>
                  </a:lnTo>
                  <a:lnTo>
                    <a:pt x="969" y="452"/>
                  </a:lnTo>
                  <a:lnTo>
                    <a:pt x="971" y="442"/>
                  </a:lnTo>
                  <a:lnTo>
                    <a:pt x="974" y="433"/>
                  </a:lnTo>
                  <a:lnTo>
                    <a:pt x="976" y="423"/>
                  </a:lnTo>
                  <a:lnTo>
                    <a:pt x="981" y="414"/>
                  </a:lnTo>
                  <a:lnTo>
                    <a:pt x="981" y="407"/>
                  </a:lnTo>
                  <a:lnTo>
                    <a:pt x="983" y="397"/>
                  </a:lnTo>
                  <a:lnTo>
                    <a:pt x="986" y="388"/>
                  </a:lnTo>
                  <a:lnTo>
                    <a:pt x="988" y="381"/>
                  </a:lnTo>
                  <a:lnTo>
                    <a:pt x="990" y="371"/>
                  </a:lnTo>
                  <a:lnTo>
                    <a:pt x="993" y="362"/>
                  </a:lnTo>
                  <a:lnTo>
                    <a:pt x="995" y="354"/>
                  </a:lnTo>
                  <a:lnTo>
                    <a:pt x="1000" y="347"/>
                  </a:lnTo>
                  <a:lnTo>
                    <a:pt x="1000" y="340"/>
                  </a:lnTo>
                  <a:lnTo>
                    <a:pt x="1002" y="331"/>
                  </a:lnTo>
                  <a:lnTo>
                    <a:pt x="1002" y="324"/>
                  </a:lnTo>
                  <a:lnTo>
                    <a:pt x="1005" y="316"/>
                  </a:lnTo>
                  <a:lnTo>
                    <a:pt x="1007" y="305"/>
                  </a:lnTo>
                  <a:lnTo>
                    <a:pt x="1012" y="290"/>
                  </a:lnTo>
                  <a:lnTo>
                    <a:pt x="1014" y="278"/>
                  </a:lnTo>
                  <a:lnTo>
                    <a:pt x="1016" y="267"/>
                  </a:lnTo>
                  <a:lnTo>
                    <a:pt x="1021" y="255"/>
                  </a:lnTo>
                  <a:lnTo>
                    <a:pt x="1024" y="245"/>
                  </a:lnTo>
                  <a:lnTo>
                    <a:pt x="1026" y="236"/>
                  </a:lnTo>
                  <a:lnTo>
                    <a:pt x="1028" y="229"/>
                  </a:lnTo>
                  <a:lnTo>
                    <a:pt x="1028" y="221"/>
                  </a:lnTo>
                  <a:lnTo>
                    <a:pt x="1031" y="217"/>
                  </a:lnTo>
                  <a:lnTo>
                    <a:pt x="1033" y="210"/>
                  </a:lnTo>
                  <a:lnTo>
                    <a:pt x="1035" y="210"/>
                  </a:lnTo>
                  <a:lnTo>
                    <a:pt x="57" y="573"/>
                  </a:lnTo>
                  <a:lnTo>
                    <a:pt x="0" y="438"/>
                  </a:lnTo>
                  <a:close/>
                </a:path>
              </a:pathLst>
            </a:custGeom>
            <a:no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5" name="Freeform 23"/>
            <p:cNvSpPr>
              <a:spLocks noChangeArrowheads="1"/>
            </p:cNvSpPr>
            <p:nvPr/>
          </p:nvSpPr>
          <p:spPr bwMode="auto">
            <a:xfrm rot="1020000">
              <a:off x="2998" y="56"/>
              <a:ext cx="636" cy="1536"/>
            </a:xfrm>
            <a:custGeom>
              <a:avLst/>
              <a:gdLst>
                <a:gd name="T0" fmla="*/ 88 w 1057"/>
                <a:gd name="T1" fmla="*/ 59 h 2412"/>
                <a:gd name="T2" fmla="*/ 69 w 1057"/>
                <a:gd name="T3" fmla="*/ 140 h 2412"/>
                <a:gd name="T4" fmla="*/ 47 w 1057"/>
                <a:gd name="T5" fmla="*/ 244 h 2412"/>
                <a:gd name="T6" fmla="*/ 23 w 1057"/>
                <a:gd name="T7" fmla="*/ 366 h 2412"/>
                <a:gd name="T8" fmla="*/ 7 w 1057"/>
                <a:gd name="T9" fmla="*/ 484 h 2412"/>
                <a:gd name="T10" fmla="*/ 0 w 1057"/>
                <a:gd name="T11" fmla="*/ 599 h 2412"/>
                <a:gd name="T12" fmla="*/ 4 w 1057"/>
                <a:gd name="T13" fmla="*/ 694 h 2412"/>
                <a:gd name="T14" fmla="*/ 31 w 1057"/>
                <a:gd name="T15" fmla="*/ 765 h 2412"/>
                <a:gd name="T16" fmla="*/ 118 w 1057"/>
                <a:gd name="T17" fmla="*/ 817 h 2412"/>
                <a:gd name="T18" fmla="*/ 230 w 1057"/>
                <a:gd name="T19" fmla="*/ 822 h 2412"/>
                <a:gd name="T20" fmla="*/ 332 w 1057"/>
                <a:gd name="T21" fmla="*/ 834 h 2412"/>
                <a:gd name="T22" fmla="*/ 392 w 1057"/>
                <a:gd name="T23" fmla="*/ 910 h 2412"/>
                <a:gd name="T24" fmla="*/ 404 w 1057"/>
                <a:gd name="T25" fmla="*/ 981 h 2412"/>
                <a:gd name="T26" fmla="*/ 404 w 1057"/>
                <a:gd name="T27" fmla="*/ 1071 h 2412"/>
                <a:gd name="T28" fmla="*/ 401 w 1057"/>
                <a:gd name="T29" fmla="*/ 1171 h 2412"/>
                <a:gd name="T30" fmla="*/ 394 w 1057"/>
                <a:gd name="T31" fmla="*/ 1269 h 2412"/>
                <a:gd name="T32" fmla="*/ 387 w 1057"/>
                <a:gd name="T33" fmla="*/ 1366 h 2412"/>
                <a:gd name="T34" fmla="*/ 387 w 1057"/>
                <a:gd name="T35" fmla="*/ 1449 h 2412"/>
                <a:gd name="T36" fmla="*/ 396 w 1057"/>
                <a:gd name="T37" fmla="*/ 1521 h 2412"/>
                <a:gd name="T38" fmla="*/ 451 w 1057"/>
                <a:gd name="T39" fmla="*/ 1573 h 2412"/>
                <a:gd name="T40" fmla="*/ 544 w 1057"/>
                <a:gd name="T41" fmla="*/ 1566 h 2412"/>
                <a:gd name="T42" fmla="*/ 651 w 1057"/>
                <a:gd name="T43" fmla="*/ 1568 h 2412"/>
                <a:gd name="T44" fmla="*/ 748 w 1057"/>
                <a:gd name="T45" fmla="*/ 1630 h 2412"/>
                <a:gd name="T46" fmla="*/ 791 w 1057"/>
                <a:gd name="T47" fmla="*/ 1704 h 2412"/>
                <a:gd name="T48" fmla="*/ 829 w 1057"/>
                <a:gd name="T49" fmla="*/ 1806 h 2412"/>
                <a:gd name="T50" fmla="*/ 857 w 1057"/>
                <a:gd name="T51" fmla="*/ 1927 h 2412"/>
                <a:gd name="T52" fmla="*/ 881 w 1057"/>
                <a:gd name="T53" fmla="*/ 2055 h 2412"/>
                <a:gd name="T54" fmla="*/ 898 w 1057"/>
                <a:gd name="T55" fmla="*/ 2177 h 2412"/>
                <a:gd name="T56" fmla="*/ 910 w 1057"/>
                <a:gd name="T57" fmla="*/ 2283 h 2412"/>
                <a:gd name="T58" fmla="*/ 921 w 1057"/>
                <a:gd name="T59" fmla="*/ 2371 h 2412"/>
                <a:gd name="T60" fmla="*/ 1055 w 1057"/>
                <a:gd name="T61" fmla="*/ 2245 h 2412"/>
                <a:gd name="T62" fmla="*/ 1055 w 1057"/>
                <a:gd name="T63" fmla="*/ 2179 h 2412"/>
                <a:gd name="T64" fmla="*/ 1050 w 1057"/>
                <a:gd name="T65" fmla="*/ 2086 h 2412"/>
                <a:gd name="T66" fmla="*/ 1045 w 1057"/>
                <a:gd name="T67" fmla="*/ 1977 h 2412"/>
                <a:gd name="T68" fmla="*/ 1033 w 1057"/>
                <a:gd name="T69" fmla="*/ 1856 h 2412"/>
                <a:gd name="T70" fmla="*/ 1017 w 1057"/>
                <a:gd name="T71" fmla="*/ 1737 h 2412"/>
                <a:gd name="T72" fmla="*/ 993 w 1057"/>
                <a:gd name="T73" fmla="*/ 1637 h 2412"/>
                <a:gd name="T74" fmla="*/ 950 w 1057"/>
                <a:gd name="T75" fmla="*/ 1556 h 2412"/>
                <a:gd name="T76" fmla="*/ 857 w 1057"/>
                <a:gd name="T77" fmla="*/ 1506 h 2412"/>
                <a:gd name="T78" fmla="*/ 753 w 1057"/>
                <a:gd name="T79" fmla="*/ 1499 h 2412"/>
                <a:gd name="T80" fmla="*/ 655 w 1057"/>
                <a:gd name="T81" fmla="*/ 1490 h 2412"/>
                <a:gd name="T82" fmla="*/ 594 w 1057"/>
                <a:gd name="T83" fmla="*/ 1428 h 2412"/>
                <a:gd name="T84" fmla="*/ 572 w 1057"/>
                <a:gd name="T85" fmla="*/ 1342 h 2412"/>
                <a:gd name="T86" fmla="*/ 570 w 1057"/>
                <a:gd name="T87" fmla="*/ 1257 h 2412"/>
                <a:gd name="T88" fmla="*/ 572 w 1057"/>
                <a:gd name="T89" fmla="*/ 1162 h 2412"/>
                <a:gd name="T90" fmla="*/ 575 w 1057"/>
                <a:gd name="T91" fmla="*/ 1062 h 2412"/>
                <a:gd name="T92" fmla="*/ 575 w 1057"/>
                <a:gd name="T93" fmla="*/ 962 h 2412"/>
                <a:gd name="T94" fmla="*/ 572 w 1057"/>
                <a:gd name="T95" fmla="*/ 877 h 2412"/>
                <a:gd name="T96" fmla="*/ 560 w 1057"/>
                <a:gd name="T97" fmla="*/ 803 h 2412"/>
                <a:gd name="T98" fmla="*/ 506 w 1057"/>
                <a:gd name="T99" fmla="*/ 729 h 2412"/>
                <a:gd name="T100" fmla="*/ 404 w 1057"/>
                <a:gd name="T101" fmla="*/ 717 h 2412"/>
                <a:gd name="T102" fmla="*/ 289 w 1057"/>
                <a:gd name="T103" fmla="*/ 727 h 2412"/>
                <a:gd name="T104" fmla="*/ 197 w 1057"/>
                <a:gd name="T105" fmla="*/ 701 h 2412"/>
                <a:gd name="T106" fmla="*/ 161 w 1057"/>
                <a:gd name="T107" fmla="*/ 625 h 2412"/>
                <a:gd name="T108" fmla="*/ 154 w 1057"/>
                <a:gd name="T109" fmla="*/ 544 h 2412"/>
                <a:gd name="T110" fmla="*/ 161 w 1057"/>
                <a:gd name="T111" fmla="*/ 446 h 2412"/>
                <a:gd name="T112" fmla="*/ 178 w 1057"/>
                <a:gd name="T113" fmla="*/ 344 h 2412"/>
                <a:gd name="T114" fmla="*/ 197 w 1057"/>
                <a:gd name="T115" fmla="*/ 242 h 2412"/>
                <a:gd name="T116" fmla="*/ 216 w 1057"/>
                <a:gd name="T117" fmla="*/ 154 h 2412"/>
                <a:gd name="T118" fmla="*/ 232 w 1057"/>
                <a:gd name="T119" fmla="*/ 85 h 2412"/>
                <a:gd name="T120" fmla="*/ 107 w 1057"/>
                <a:gd name="T121" fmla="*/ 0 h 2412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1057"/>
                <a:gd name="T184" fmla="*/ 0 h 2412"/>
                <a:gd name="T185" fmla="*/ 1057 w 1057"/>
                <a:gd name="T186" fmla="*/ 2412 h 2412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1057" h="2412">
                  <a:moveTo>
                    <a:pt x="107" y="0"/>
                  </a:moveTo>
                  <a:lnTo>
                    <a:pt x="104" y="0"/>
                  </a:lnTo>
                  <a:lnTo>
                    <a:pt x="104" y="4"/>
                  </a:lnTo>
                  <a:lnTo>
                    <a:pt x="99" y="12"/>
                  </a:lnTo>
                  <a:lnTo>
                    <a:pt x="99" y="23"/>
                  </a:lnTo>
                  <a:lnTo>
                    <a:pt x="95" y="35"/>
                  </a:lnTo>
                  <a:lnTo>
                    <a:pt x="90" y="50"/>
                  </a:lnTo>
                  <a:lnTo>
                    <a:pt x="88" y="59"/>
                  </a:lnTo>
                  <a:lnTo>
                    <a:pt x="85" y="66"/>
                  </a:lnTo>
                  <a:lnTo>
                    <a:pt x="85" y="76"/>
                  </a:lnTo>
                  <a:lnTo>
                    <a:pt x="83" y="88"/>
                  </a:lnTo>
                  <a:lnTo>
                    <a:pt x="80" y="95"/>
                  </a:lnTo>
                  <a:lnTo>
                    <a:pt x="78" y="107"/>
                  </a:lnTo>
                  <a:lnTo>
                    <a:pt x="73" y="118"/>
                  </a:lnTo>
                  <a:lnTo>
                    <a:pt x="73" y="128"/>
                  </a:lnTo>
                  <a:lnTo>
                    <a:pt x="69" y="140"/>
                  </a:lnTo>
                  <a:lnTo>
                    <a:pt x="66" y="154"/>
                  </a:lnTo>
                  <a:lnTo>
                    <a:pt x="64" y="166"/>
                  </a:lnTo>
                  <a:lnTo>
                    <a:pt x="61" y="180"/>
                  </a:lnTo>
                  <a:lnTo>
                    <a:pt x="57" y="192"/>
                  </a:lnTo>
                  <a:lnTo>
                    <a:pt x="57" y="204"/>
                  </a:lnTo>
                  <a:lnTo>
                    <a:pt x="52" y="218"/>
                  </a:lnTo>
                  <a:lnTo>
                    <a:pt x="50" y="233"/>
                  </a:lnTo>
                  <a:lnTo>
                    <a:pt x="47" y="244"/>
                  </a:lnTo>
                  <a:lnTo>
                    <a:pt x="45" y="261"/>
                  </a:lnTo>
                  <a:lnTo>
                    <a:pt x="40" y="275"/>
                  </a:lnTo>
                  <a:lnTo>
                    <a:pt x="40" y="292"/>
                  </a:lnTo>
                  <a:lnTo>
                    <a:pt x="35" y="304"/>
                  </a:lnTo>
                  <a:lnTo>
                    <a:pt x="33" y="320"/>
                  </a:lnTo>
                  <a:lnTo>
                    <a:pt x="31" y="335"/>
                  </a:lnTo>
                  <a:lnTo>
                    <a:pt x="26" y="351"/>
                  </a:lnTo>
                  <a:lnTo>
                    <a:pt x="23" y="366"/>
                  </a:lnTo>
                  <a:lnTo>
                    <a:pt x="23" y="380"/>
                  </a:lnTo>
                  <a:lnTo>
                    <a:pt x="19" y="394"/>
                  </a:lnTo>
                  <a:lnTo>
                    <a:pt x="19" y="411"/>
                  </a:lnTo>
                  <a:lnTo>
                    <a:pt x="16" y="425"/>
                  </a:lnTo>
                  <a:lnTo>
                    <a:pt x="14" y="439"/>
                  </a:lnTo>
                  <a:lnTo>
                    <a:pt x="12" y="454"/>
                  </a:lnTo>
                  <a:lnTo>
                    <a:pt x="9" y="470"/>
                  </a:lnTo>
                  <a:lnTo>
                    <a:pt x="7" y="484"/>
                  </a:lnTo>
                  <a:lnTo>
                    <a:pt x="4" y="501"/>
                  </a:lnTo>
                  <a:lnTo>
                    <a:pt x="4" y="515"/>
                  </a:lnTo>
                  <a:lnTo>
                    <a:pt x="4" y="530"/>
                  </a:lnTo>
                  <a:lnTo>
                    <a:pt x="2" y="544"/>
                  </a:lnTo>
                  <a:lnTo>
                    <a:pt x="2" y="558"/>
                  </a:lnTo>
                  <a:lnTo>
                    <a:pt x="0" y="570"/>
                  </a:lnTo>
                  <a:lnTo>
                    <a:pt x="0" y="584"/>
                  </a:lnTo>
                  <a:lnTo>
                    <a:pt x="0" y="599"/>
                  </a:lnTo>
                  <a:lnTo>
                    <a:pt x="0" y="610"/>
                  </a:lnTo>
                  <a:lnTo>
                    <a:pt x="0" y="625"/>
                  </a:lnTo>
                  <a:lnTo>
                    <a:pt x="2" y="637"/>
                  </a:lnTo>
                  <a:lnTo>
                    <a:pt x="2" y="648"/>
                  </a:lnTo>
                  <a:lnTo>
                    <a:pt x="2" y="660"/>
                  </a:lnTo>
                  <a:lnTo>
                    <a:pt x="2" y="672"/>
                  </a:lnTo>
                  <a:lnTo>
                    <a:pt x="4" y="682"/>
                  </a:lnTo>
                  <a:lnTo>
                    <a:pt x="4" y="694"/>
                  </a:lnTo>
                  <a:lnTo>
                    <a:pt x="7" y="703"/>
                  </a:lnTo>
                  <a:lnTo>
                    <a:pt x="9" y="713"/>
                  </a:lnTo>
                  <a:lnTo>
                    <a:pt x="12" y="722"/>
                  </a:lnTo>
                  <a:lnTo>
                    <a:pt x="14" y="729"/>
                  </a:lnTo>
                  <a:lnTo>
                    <a:pt x="16" y="739"/>
                  </a:lnTo>
                  <a:lnTo>
                    <a:pt x="19" y="746"/>
                  </a:lnTo>
                  <a:lnTo>
                    <a:pt x="23" y="753"/>
                  </a:lnTo>
                  <a:lnTo>
                    <a:pt x="31" y="765"/>
                  </a:lnTo>
                  <a:lnTo>
                    <a:pt x="40" y="777"/>
                  </a:lnTo>
                  <a:lnTo>
                    <a:pt x="47" y="784"/>
                  </a:lnTo>
                  <a:lnTo>
                    <a:pt x="59" y="793"/>
                  </a:lnTo>
                  <a:lnTo>
                    <a:pt x="69" y="798"/>
                  </a:lnTo>
                  <a:lnTo>
                    <a:pt x="80" y="808"/>
                  </a:lnTo>
                  <a:lnTo>
                    <a:pt x="92" y="810"/>
                  </a:lnTo>
                  <a:lnTo>
                    <a:pt x="107" y="812"/>
                  </a:lnTo>
                  <a:lnTo>
                    <a:pt x="118" y="817"/>
                  </a:lnTo>
                  <a:lnTo>
                    <a:pt x="133" y="820"/>
                  </a:lnTo>
                  <a:lnTo>
                    <a:pt x="145" y="820"/>
                  </a:lnTo>
                  <a:lnTo>
                    <a:pt x="159" y="822"/>
                  </a:lnTo>
                  <a:lnTo>
                    <a:pt x="173" y="822"/>
                  </a:lnTo>
                  <a:lnTo>
                    <a:pt x="190" y="822"/>
                  </a:lnTo>
                  <a:lnTo>
                    <a:pt x="202" y="822"/>
                  </a:lnTo>
                  <a:lnTo>
                    <a:pt x="216" y="822"/>
                  </a:lnTo>
                  <a:lnTo>
                    <a:pt x="230" y="822"/>
                  </a:lnTo>
                  <a:lnTo>
                    <a:pt x="244" y="822"/>
                  </a:lnTo>
                  <a:lnTo>
                    <a:pt x="259" y="822"/>
                  </a:lnTo>
                  <a:lnTo>
                    <a:pt x="273" y="822"/>
                  </a:lnTo>
                  <a:lnTo>
                    <a:pt x="285" y="822"/>
                  </a:lnTo>
                  <a:lnTo>
                    <a:pt x="299" y="824"/>
                  </a:lnTo>
                  <a:lnTo>
                    <a:pt x="311" y="827"/>
                  </a:lnTo>
                  <a:lnTo>
                    <a:pt x="323" y="831"/>
                  </a:lnTo>
                  <a:lnTo>
                    <a:pt x="332" y="834"/>
                  </a:lnTo>
                  <a:lnTo>
                    <a:pt x="344" y="841"/>
                  </a:lnTo>
                  <a:lnTo>
                    <a:pt x="354" y="846"/>
                  </a:lnTo>
                  <a:lnTo>
                    <a:pt x="363" y="855"/>
                  </a:lnTo>
                  <a:lnTo>
                    <a:pt x="373" y="865"/>
                  </a:lnTo>
                  <a:lnTo>
                    <a:pt x="380" y="877"/>
                  </a:lnTo>
                  <a:lnTo>
                    <a:pt x="385" y="888"/>
                  </a:lnTo>
                  <a:lnTo>
                    <a:pt x="389" y="903"/>
                  </a:lnTo>
                  <a:lnTo>
                    <a:pt x="392" y="910"/>
                  </a:lnTo>
                  <a:lnTo>
                    <a:pt x="394" y="919"/>
                  </a:lnTo>
                  <a:lnTo>
                    <a:pt x="396" y="926"/>
                  </a:lnTo>
                  <a:lnTo>
                    <a:pt x="399" y="936"/>
                  </a:lnTo>
                  <a:lnTo>
                    <a:pt x="399" y="946"/>
                  </a:lnTo>
                  <a:lnTo>
                    <a:pt x="401" y="953"/>
                  </a:lnTo>
                  <a:lnTo>
                    <a:pt x="401" y="962"/>
                  </a:lnTo>
                  <a:lnTo>
                    <a:pt x="404" y="974"/>
                  </a:lnTo>
                  <a:lnTo>
                    <a:pt x="404" y="981"/>
                  </a:lnTo>
                  <a:lnTo>
                    <a:pt x="404" y="993"/>
                  </a:lnTo>
                  <a:lnTo>
                    <a:pt x="404" y="1003"/>
                  </a:lnTo>
                  <a:lnTo>
                    <a:pt x="406" y="1017"/>
                  </a:lnTo>
                  <a:lnTo>
                    <a:pt x="404" y="1026"/>
                  </a:lnTo>
                  <a:lnTo>
                    <a:pt x="404" y="1038"/>
                  </a:lnTo>
                  <a:lnTo>
                    <a:pt x="404" y="1048"/>
                  </a:lnTo>
                  <a:lnTo>
                    <a:pt x="404" y="1060"/>
                  </a:lnTo>
                  <a:lnTo>
                    <a:pt x="404" y="1071"/>
                  </a:lnTo>
                  <a:lnTo>
                    <a:pt x="404" y="1083"/>
                  </a:lnTo>
                  <a:lnTo>
                    <a:pt x="404" y="1095"/>
                  </a:lnTo>
                  <a:lnTo>
                    <a:pt x="404" y="1109"/>
                  </a:lnTo>
                  <a:lnTo>
                    <a:pt x="404" y="1119"/>
                  </a:lnTo>
                  <a:lnTo>
                    <a:pt x="404" y="1133"/>
                  </a:lnTo>
                  <a:lnTo>
                    <a:pt x="401" y="1145"/>
                  </a:lnTo>
                  <a:lnTo>
                    <a:pt x="401" y="1157"/>
                  </a:lnTo>
                  <a:lnTo>
                    <a:pt x="401" y="1171"/>
                  </a:lnTo>
                  <a:lnTo>
                    <a:pt x="401" y="1183"/>
                  </a:lnTo>
                  <a:lnTo>
                    <a:pt x="401" y="1195"/>
                  </a:lnTo>
                  <a:lnTo>
                    <a:pt x="401" y="1209"/>
                  </a:lnTo>
                  <a:lnTo>
                    <a:pt x="399" y="1221"/>
                  </a:lnTo>
                  <a:lnTo>
                    <a:pt x="396" y="1233"/>
                  </a:lnTo>
                  <a:lnTo>
                    <a:pt x="396" y="1245"/>
                  </a:lnTo>
                  <a:lnTo>
                    <a:pt x="396" y="1259"/>
                  </a:lnTo>
                  <a:lnTo>
                    <a:pt x="394" y="1269"/>
                  </a:lnTo>
                  <a:lnTo>
                    <a:pt x="394" y="1283"/>
                  </a:lnTo>
                  <a:lnTo>
                    <a:pt x="392" y="1295"/>
                  </a:lnTo>
                  <a:lnTo>
                    <a:pt x="392" y="1307"/>
                  </a:lnTo>
                  <a:lnTo>
                    <a:pt x="389" y="1319"/>
                  </a:lnTo>
                  <a:lnTo>
                    <a:pt x="389" y="1330"/>
                  </a:lnTo>
                  <a:lnTo>
                    <a:pt x="387" y="1342"/>
                  </a:lnTo>
                  <a:lnTo>
                    <a:pt x="387" y="1354"/>
                  </a:lnTo>
                  <a:lnTo>
                    <a:pt x="387" y="1366"/>
                  </a:lnTo>
                  <a:lnTo>
                    <a:pt x="387" y="1378"/>
                  </a:lnTo>
                  <a:lnTo>
                    <a:pt x="387" y="1390"/>
                  </a:lnTo>
                  <a:lnTo>
                    <a:pt x="387" y="1399"/>
                  </a:lnTo>
                  <a:lnTo>
                    <a:pt x="387" y="1411"/>
                  </a:lnTo>
                  <a:lnTo>
                    <a:pt x="387" y="1421"/>
                  </a:lnTo>
                  <a:lnTo>
                    <a:pt x="387" y="1430"/>
                  </a:lnTo>
                  <a:lnTo>
                    <a:pt x="387" y="1440"/>
                  </a:lnTo>
                  <a:lnTo>
                    <a:pt x="387" y="1449"/>
                  </a:lnTo>
                  <a:lnTo>
                    <a:pt x="387" y="1459"/>
                  </a:lnTo>
                  <a:lnTo>
                    <a:pt x="387" y="1468"/>
                  </a:lnTo>
                  <a:lnTo>
                    <a:pt x="389" y="1478"/>
                  </a:lnTo>
                  <a:lnTo>
                    <a:pt x="389" y="1485"/>
                  </a:lnTo>
                  <a:lnTo>
                    <a:pt x="389" y="1494"/>
                  </a:lnTo>
                  <a:lnTo>
                    <a:pt x="392" y="1502"/>
                  </a:lnTo>
                  <a:lnTo>
                    <a:pt x="394" y="1509"/>
                  </a:lnTo>
                  <a:lnTo>
                    <a:pt x="396" y="1521"/>
                  </a:lnTo>
                  <a:lnTo>
                    <a:pt x="404" y="1535"/>
                  </a:lnTo>
                  <a:lnTo>
                    <a:pt x="408" y="1542"/>
                  </a:lnTo>
                  <a:lnTo>
                    <a:pt x="411" y="1552"/>
                  </a:lnTo>
                  <a:lnTo>
                    <a:pt x="418" y="1559"/>
                  </a:lnTo>
                  <a:lnTo>
                    <a:pt x="425" y="1563"/>
                  </a:lnTo>
                  <a:lnTo>
                    <a:pt x="434" y="1568"/>
                  </a:lnTo>
                  <a:lnTo>
                    <a:pt x="442" y="1571"/>
                  </a:lnTo>
                  <a:lnTo>
                    <a:pt x="451" y="1573"/>
                  </a:lnTo>
                  <a:lnTo>
                    <a:pt x="463" y="1575"/>
                  </a:lnTo>
                  <a:lnTo>
                    <a:pt x="470" y="1573"/>
                  </a:lnTo>
                  <a:lnTo>
                    <a:pt x="482" y="1573"/>
                  </a:lnTo>
                  <a:lnTo>
                    <a:pt x="494" y="1573"/>
                  </a:lnTo>
                  <a:lnTo>
                    <a:pt x="506" y="1573"/>
                  </a:lnTo>
                  <a:lnTo>
                    <a:pt x="518" y="1568"/>
                  </a:lnTo>
                  <a:lnTo>
                    <a:pt x="532" y="1568"/>
                  </a:lnTo>
                  <a:lnTo>
                    <a:pt x="544" y="1566"/>
                  </a:lnTo>
                  <a:lnTo>
                    <a:pt x="558" y="1566"/>
                  </a:lnTo>
                  <a:lnTo>
                    <a:pt x="572" y="1563"/>
                  </a:lnTo>
                  <a:lnTo>
                    <a:pt x="584" y="1561"/>
                  </a:lnTo>
                  <a:lnTo>
                    <a:pt x="596" y="1561"/>
                  </a:lnTo>
                  <a:lnTo>
                    <a:pt x="610" y="1561"/>
                  </a:lnTo>
                  <a:lnTo>
                    <a:pt x="624" y="1561"/>
                  </a:lnTo>
                  <a:lnTo>
                    <a:pt x="636" y="1563"/>
                  </a:lnTo>
                  <a:lnTo>
                    <a:pt x="651" y="1568"/>
                  </a:lnTo>
                  <a:lnTo>
                    <a:pt x="665" y="1573"/>
                  </a:lnTo>
                  <a:lnTo>
                    <a:pt x="679" y="1575"/>
                  </a:lnTo>
                  <a:lnTo>
                    <a:pt x="691" y="1582"/>
                  </a:lnTo>
                  <a:lnTo>
                    <a:pt x="705" y="1590"/>
                  </a:lnTo>
                  <a:lnTo>
                    <a:pt x="717" y="1599"/>
                  </a:lnTo>
                  <a:lnTo>
                    <a:pt x="729" y="1609"/>
                  </a:lnTo>
                  <a:lnTo>
                    <a:pt x="743" y="1623"/>
                  </a:lnTo>
                  <a:lnTo>
                    <a:pt x="748" y="1630"/>
                  </a:lnTo>
                  <a:lnTo>
                    <a:pt x="753" y="1637"/>
                  </a:lnTo>
                  <a:lnTo>
                    <a:pt x="760" y="1644"/>
                  </a:lnTo>
                  <a:lnTo>
                    <a:pt x="767" y="1656"/>
                  </a:lnTo>
                  <a:lnTo>
                    <a:pt x="772" y="1663"/>
                  </a:lnTo>
                  <a:lnTo>
                    <a:pt x="777" y="1673"/>
                  </a:lnTo>
                  <a:lnTo>
                    <a:pt x="781" y="1682"/>
                  </a:lnTo>
                  <a:lnTo>
                    <a:pt x="786" y="1692"/>
                  </a:lnTo>
                  <a:lnTo>
                    <a:pt x="791" y="1704"/>
                  </a:lnTo>
                  <a:lnTo>
                    <a:pt x="796" y="1713"/>
                  </a:lnTo>
                  <a:lnTo>
                    <a:pt x="800" y="1727"/>
                  </a:lnTo>
                  <a:lnTo>
                    <a:pt x="807" y="1739"/>
                  </a:lnTo>
                  <a:lnTo>
                    <a:pt x="810" y="1751"/>
                  </a:lnTo>
                  <a:lnTo>
                    <a:pt x="815" y="1765"/>
                  </a:lnTo>
                  <a:lnTo>
                    <a:pt x="819" y="1780"/>
                  </a:lnTo>
                  <a:lnTo>
                    <a:pt x="824" y="1794"/>
                  </a:lnTo>
                  <a:lnTo>
                    <a:pt x="829" y="1806"/>
                  </a:lnTo>
                  <a:lnTo>
                    <a:pt x="834" y="1822"/>
                  </a:lnTo>
                  <a:lnTo>
                    <a:pt x="836" y="1837"/>
                  </a:lnTo>
                  <a:lnTo>
                    <a:pt x="841" y="1853"/>
                  </a:lnTo>
                  <a:lnTo>
                    <a:pt x="843" y="1865"/>
                  </a:lnTo>
                  <a:lnTo>
                    <a:pt x="848" y="1882"/>
                  </a:lnTo>
                  <a:lnTo>
                    <a:pt x="850" y="1896"/>
                  </a:lnTo>
                  <a:lnTo>
                    <a:pt x="855" y="1910"/>
                  </a:lnTo>
                  <a:lnTo>
                    <a:pt x="857" y="1927"/>
                  </a:lnTo>
                  <a:lnTo>
                    <a:pt x="860" y="1944"/>
                  </a:lnTo>
                  <a:lnTo>
                    <a:pt x="862" y="1958"/>
                  </a:lnTo>
                  <a:lnTo>
                    <a:pt x="867" y="1977"/>
                  </a:lnTo>
                  <a:lnTo>
                    <a:pt x="869" y="1991"/>
                  </a:lnTo>
                  <a:lnTo>
                    <a:pt x="874" y="2008"/>
                  </a:lnTo>
                  <a:lnTo>
                    <a:pt x="874" y="2024"/>
                  </a:lnTo>
                  <a:lnTo>
                    <a:pt x="879" y="2039"/>
                  </a:lnTo>
                  <a:lnTo>
                    <a:pt x="881" y="2055"/>
                  </a:lnTo>
                  <a:lnTo>
                    <a:pt x="883" y="2072"/>
                  </a:lnTo>
                  <a:lnTo>
                    <a:pt x="886" y="2086"/>
                  </a:lnTo>
                  <a:lnTo>
                    <a:pt x="891" y="2103"/>
                  </a:lnTo>
                  <a:lnTo>
                    <a:pt x="891" y="2117"/>
                  </a:lnTo>
                  <a:lnTo>
                    <a:pt x="893" y="2134"/>
                  </a:lnTo>
                  <a:lnTo>
                    <a:pt x="895" y="2148"/>
                  </a:lnTo>
                  <a:lnTo>
                    <a:pt x="898" y="2162"/>
                  </a:lnTo>
                  <a:lnTo>
                    <a:pt x="898" y="2177"/>
                  </a:lnTo>
                  <a:lnTo>
                    <a:pt x="900" y="2191"/>
                  </a:lnTo>
                  <a:lnTo>
                    <a:pt x="902" y="2205"/>
                  </a:lnTo>
                  <a:lnTo>
                    <a:pt x="905" y="2222"/>
                  </a:lnTo>
                  <a:lnTo>
                    <a:pt x="905" y="2234"/>
                  </a:lnTo>
                  <a:lnTo>
                    <a:pt x="907" y="2245"/>
                  </a:lnTo>
                  <a:lnTo>
                    <a:pt x="907" y="2260"/>
                  </a:lnTo>
                  <a:lnTo>
                    <a:pt x="910" y="2272"/>
                  </a:lnTo>
                  <a:lnTo>
                    <a:pt x="910" y="2283"/>
                  </a:lnTo>
                  <a:lnTo>
                    <a:pt x="912" y="2298"/>
                  </a:lnTo>
                  <a:lnTo>
                    <a:pt x="912" y="2307"/>
                  </a:lnTo>
                  <a:lnTo>
                    <a:pt x="917" y="2319"/>
                  </a:lnTo>
                  <a:lnTo>
                    <a:pt x="917" y="2329"/>
                  </a:lnTo>
                  <a:lnTo>
                    <a:pt x="917" y="2338"/>
                  </a:lnTo>
                  <a:lnTo>
                    <a:pt x="917" y="2348"/>
                  </a:lnTo>
                  <a:lnTo>
                    <a:pt x="919" y="2357"/>
                  </a:lnTo>
                  <a:lnTo>
                    <a:pt x="921" y="2371"/>
                  </a:lnTo>
                  <a:lnTo>
                    <a:pt x="921" y="2386"/>
                  </a:lnTo>
                  <a:lnTo>
                    <a:pt x="921" y="2395"/>
                  </a:lnTo>
                  <a:lnTo>
                    <a:pt x="924" y="2405"/>
                  </a:lnTo>
                  <a:lnTo>
                    <a:pt x="924" y="2409"/>
                  </a:lnTo>
                  <a:lnTo>
                    <a:pt x="924" y="2412"/>
                  </a:lnTo>
                  <a:lnTo>
                    <a:pt x="1057" y="2253"/>
                  </a:lnTo>
                  <a:lnTo>
                    <a:pt x="1055" y="2250"/>
                  </a:lnTo>
                  <a:lnTo>
                    <a:pt x="1055" y="2245"/>
                  </a:lnTo>
                  <a:lnTo>
                    <a:pt x="1055" y="2238"/>
                  </a:lnTo>
                  <a:lnTo>
                    <a:pt x="1055" y="2229"/>
                  </a:lnTo>
                  <a:lnTo>
                    <a:pt x="1055" y="2222"/>
                  </a:lnTo>
                  <a:lnTo>
                    <a:pt x="1055" y="2212"/>
                  </a:lnTo>
                  <a:lnTo>
                    <a:pt x="1055" y="2205"/>
                  </a:lnTo>
                  <a:lnTo>
                    <a:pt x="1055" y="2198"/>
                  </a:lnTo>
                  <a:lnTo>
                    <a:pt x="1055" y="2188"/>
                  </a:lnTo>
                  <a:lnTo>
                    <a:pt x="1055" y="2179"/>
                  </a:lnTo>
                  <a:lnTo>
                    <a:pt x="1055" y="2169"/>
                  </a:lnTo>
                  <a:lnTo>
                    <a:pt x="1055" y="2160"/>
                  </a:lnTo>
                  <a:lnTo>
                    <a:pt x="1052" y="2148"/>
                  </a:lnTo>
                  <a:lnTo>
                    <a:pt x="1052" y="2136"/>
                  </a:lnTo>
                  <a:lnTo>
                    <a:pt x="1052" y="2124"/>
                  </a:lnTo>
                  <a:lnTo>
                    <a:pt x="1052" y="2112"/>
                  </a:lnTo>
                  <a:lnTo>
                    <a:pt x="1050" y="2100"/>
                  </a:lnTo>
                  <a:lnTo>
                    <a:pt x="1050" y="2086"/>
                  </a:lnTo>
                  <a:lnTo>
                    <a:pt x="1050" y="2074"/>
                  </a:lnTo>
                  <a:lnTo>
                    <a:pt x="1050" y="2060"/>
                  </a:lnTo>
                  <a:lnTo>
                    <a:pt x="1047" y="2046"/>
                  </a:lnTo>
                  <a:lnTo>
                    <a:pt x="1047" y="2032"/>
                  </a:lnTo>
                  <a:lnTo>
                    <a:pt x="1047" y="2017"/>
                  </a:lnTo>
                  <a:lnTo>
                    <a:pt x="1047" y="2005"/>
                  </a:lnTo>
                  <a:lnTo>
                    <a:pt x="1045" y="1989"/>
                  </a:lnTo>
                  <a:lnTo>
                    <a:pt x="1045" y="1977"/>
                  </a:lnTo>
                  <a:lnTo>
                    <a:pt x="1043" y="1960"/>
                  </a:lnTo>
                  <a:lnTo>
                    <a:pt x="1043" y="1948"/>
                  </a:lnTo>
                  <a:lnTo>
                    <a:pt x="1040" y="1932"/>
                  </a:lnTo>
                  <a:lnTo>
                    <a:pt x="1040" y="1915"/>
                  </a:lnTo>
                  <a:lnTo>
                    <a:pt x="1038" y="1901"/>
                  </a:lnTo>
                  <a:lnTo>
                    <a:pt x="1038" y="1884"/>
                  </a:lnTo>
                  <a:lnTo>
                    <a:pt x="1036" y="1870"/>
                  </a:lnTo>
                  <a:lnTo>
                    <a:pt x="1033" y="1856"/>
                  </a:lnTo>
                  <a:lnTo>
                    <a:pt x="1033" y="1839"/>
                  </a:lnTo>
                  <a:lnTo>
                    <a:pt x="1031" y="1825"/>
                  </a:lnTo>
                  <a:lnTo>
                    <a:pt x="1028" y="1808"/>
                  </a:lnTo>
                  <a:lnTo>
                    <a:pt x="1026" y="1794"/>
                  </a:lnTo>
                  <a:lnTo>
                    <a:pt x="1024" y="1780"/>
                  </a:lnTo>
                  <a:lnTo>
                    <a:pt x="1021" y="1765"/>
                  </a:lnTo>
                  <a:lnTo>
                    <a:pt x="1019" y="1751"/>
                  </a:lnTo>
                  <a:lnTo>
                    <a:pt x="1017" y="1737"/>
                  </a:lnTo>
                  <a:lnTo>
                    <a:pt x="1014" y="1725"/>
                  </a:lnTo>
                  <a:lnTo>
                    <a:pt x="1012" y="1711"/>
                  </a:lnTo>
                  <a:lnTo>
                    <a:pt x="1007" y="1696"/>
                  </a:lnTo>
                  <a:lnTo>
                    <a:pt x="1005" y="1685"/>
                  </a:lnTo>
                  <a:lnTo>
                    <a:pt x="1002" y="1670"/>
                  </a:lnTo>
                  <a:lnTo>
                    <a:pt x="1000" y="1658"/>
                  </a:lnTo>
                  <a:lnTo>
                    <a:pt x="995" y="1647"/>
                  </a:lnTo>
                  <a:lnTo>
                    <a:pt x="993" y="1637"/>
                  </a:lnTo>
                  <a:lnTo>
                    <a:pt x="988" y="1625"/>
                  </a:lnTo>
                  <a:lnTo>
                    <a:pt x="986" y="1616"/>
                  </a:lnTo>
                  <a:lnTo>
                    <a:pt x="981" y="1606"/>
                  </a:lnTo>
                  <a:lnTo>
                    <a:pt x="976" y="1597"/>
                  </a:lnTo>
                  <a:lnTo>
                    <a:pt x="971" y="1587"/>
                  </a:lnTo>
                  <a:lnTo>
                    <a:pt x="967" y="1580"/>
                  </a:lnTo>
                  <a:lnTo>
                    <a:pt x="959" y="1566"/>
                  </a:lnTo>
                  <a:lnTo>
                    <a:pt x="950" y="1556"/>
                  </a:lnTo>
                  <a:lnTo>
                    <a:pt x="938" y="1544"/>
                  </a:lnTo>
                  <a:lnTo>
                    <a:pt x="926" y="1535"/>
                  </a:lnTo>
                  <a:lnTo>
                    <a:pt x="917" y="1528"/>
                  </a:lnTo>
                  <a:lnTo>
                    <a:pt x="905" y="1521"/>
                  </a:lnTo>
                  <a:lnTo>
                    <a:pt x="893" y="1516"/>
                  </a:lnTo>
                  <a:lnTo>
                    <a:pt x="881" y="1511"/>
                  </a:lnTo>
                  <a:lnTo>
                    <a:pt x="869" y="1506"/>
                  </a:lnTo>
                  <a:lnTo>
                    <a:pt x="857" y="1506"/>
                  </a:lnTo>
                  <a:lnTo>
                    <a:pt x="843" y="1502"/>
                  </a:lnTo>
                  <a:lnTo>
                    <a:pt x="829" y="1502"/>
                  </a:lnTo>
                  <a:lnTo>
                    <a:pt x="817" y="1499"/>
                  </a:lnTo>
                  <a:lnTo>
                    <a:pt x="805" y="1499"/>
                  </a:lnTo>
                  <a:lnTo>
                    <a:pt x="791" y="1499"/>
                  </a:lnTo>
                  <a:lnTo>
                    <a:pt x="779" y="1499"/>
                  </a:lnTo>
                  <a:lnTo>
                    <a:pt x="765" y="1499"/>
                  </a:lnTo>
                  <a:lnTo>
                    <a:pt x="753" y="1499"/>
                  </a:lnTo>
                  <a:lnTo>
                    <a:pt x="739" y="1499"/>
                  </a:lnTo>
                  <a:lnTo>
                    <a:pt x="724" y="1499"/>
                  </a:lnTo>
                  <a:lnTo>
                    <a:pt x="712" y="1497"/>
                  </a:lnTo>
                  <a:lnTo>
                    <a:pt x="701" y="1497"/>
                  </a:lnTo>
                  <a:lnTo>
                    <a:pt x="689" y="1494"/>
                  </a:lnTo>
                  <a:lnTo>
                    <a:pt x="677" y="1494"/>
                  </a:lnTo>
                  <a:lnTo>
                    <a:pt x="665" y="1492"/>
                  </a:lnTo>
                  <a:lnTo>
                    <a:pt x="655" y="1490"/>
                  </a:lnTo>
                  <a:lnTo>
                    <a:pt x="643" y="1485"/>
                  </a:lnTo>
                  <a:lnTo>
                    <a:pt x="634" y="1480"/>
                  </a:lnTo>
                  <a:lnTo>
                    <a:pt x="627" y="1473"/>
                  </a:lnTo>
                  <a:lnTo>
                    <a:pt x="620" y="1466"/>
                  </a:lnTo>
                  <a:lnTo>
                    <a:pt x="610" y="1459"/>
                  </a:lnTo>
                  <a:lnTo>
                    <a:pt x="603" y="1449"/>
                  </a:lnTo>
                  <a:lnTo>
                    <a:pt x="596" y="1440"/>
                  </a:lnTo>
                  <a:lnTo>
                    <a:pt x="594" y="1428"/>
                  </a:lnTo>
                  <a:lnTo>
                    <a:pt x="586" y="1411"/>
                  </a:lnTo>
                  <a:lnTo>
                    <a:pt x="582" y="1397"/>
                  </a:lnTo>
                  <a:lnTo>
                    <a:pt x="579" y="1390"/>
                  </a:lnTo>
                  <a:lnTo>
                    <a:pt x="579" y="1380"/>
                  </a:lnTo>
                  <a:lnTo>
                    <a:pt x="577" y="1371"/>
                  </a:lnTo>
                  <a:lnTo>
                    <a:pt x="577" y="1364"/>
                  </a:lnTo>
                  <a:lnTo>
                    <a:pt x="575" y="1352"/>
                  </a:lnTo>
                  <a:lnTo>
                    <a:pt x="572" y="1342"/>
                  </a:lnTo>
                  <a:lnTo>
                    <a:pt x="572" y="1330"/>
                  </a:lnTo>
                  <a:lnTo>
                    <a:pt x="572" y="1323"/>
                  </a:lnTo>
                  <a:lnTo>
                    <a:pt x="572" y="1311"/>
                  </a:lnTo>
                  <a:lnTo>
                    <a:pt x="572" y="1302"/>
                  </a:lnTo>
                  <a:lnTo>
                    <a:pt x="572" y="1290"/>
                  </a:lnTo>
                  <a:lnTo>
                    <a:pt x="572" y="1281"/>
                  </a:lnTo>
                  <a:lnTo>
                    <a:pt x="570" y="1269"/>
                  </a:lnTo>
                  <a:lnTo>
                    <a:pt x="570" y="1257"/>
                  </a:lnTo>
                  <a:lnTo>
                    <a:pt x="570" y="1245"/>
                  </a:lnTo>
                  <a:lnTo>
                    <a:pt x="570" y="1233"/>
                  </a:lnTo>
                  <a:lnTo>
                    <a:pt x="570" y="1221"/>
                  </a:lnTo>
                  <a:lnTo>
                    <a:pt x="570" y="1209"/>
                  </a:lnTo>
                  <a:lnTo>
                    <a:pt x="570" y="1197"/>
                  </a:lnTo>
                  <a:lnTo>
                    <a:pt x="572" y="1186"/>
                  </a:lnTo>
                  <a:lnTo>
                    <a:pt x="572" y="1174"/>
                  </a:lnTo>
                  <a:lnTo>
                    <a:pt x="572" y="1162"/>
                  </a:lnTo>
                  <a:lnTo>
                    <a:pt x="572" y="1150"/>
                  </a:lnTo>
                  <a:lnTo>
                    <a:pt x="572" y="1138"/>
                  </a:lnTo>
                  <a:lnTo>
                    <a:pt x="572" y="1124"/>
                  </a:lnTo>
                  <a:lnTo>
                    <a:pt x="575" y="1112"/>
                  </a:lnTo>
                  <a:lnTo>
                    <a:pt x="575" y="1100"/>
                  </a:lnTo>
                  <a:lnTo>
                    <a:pt x="575" y="1088"/>
                  </a:lnTo>
                  <a:lnTo>
                    <a:pt x="575" y="1076"/>
                  </a:lnTo>
                  <a:lnTo>
                    <a:pt x="575" y="1062"/>
                  </a:lnTo>
                  <a:lnTo>
                    <a:pt x="575" y="1050"/>
                  </a:lnTo>
                  <a:lnTo>
                    <a:pt x="575" y="1036"/>
                  </a:lnTo>
                  <a:lnTo>
                    <a:pt x="575" y="1024"/>
                  </a:lnTo>
                  <a:lnTo>
                    <a:pt x="575" y="1012"/>
                  </a:lnTo>
                  <a:lnTo>
                    <a:pt x="575" y="1000"/>
                  </a:lnTo>
                  <a:lnTo>
                    <a:pt x="577" y="988"/>
                  </a:lnTo>
                  <a:lnTo>
                    <a:pt x="575" y="974"/>
                  </a:lnTo>
                  <a:lnTo>
                    <a:pt x="575" y="962"/>
                  </a:lnTo>
                  <a:lnTo>
                    <a:pt x="575" y="953"/>
                  </a:lnTo>
                  <a:lnTo>
                    <a:pt x="575" y="941"/>
                  </a:lnTo>
                  <a:lnTo>
                    <a:pt x="575" y="929"/>
                  </a:lnTo>
                  <a:lnTo>
                    <a:pt x="575" y="919"/>
                  </a:lnTo>
                  <a:lnTo>
                    <a:pt x="575" y="907"/>
                  </a:lnTo>
                  <a:lnTo>
                    <a:pt x="575" y="898"/>
                  </a:lnTo>
                  <a:lnTo>
                    <a:pt x="572" y="886"/>
                  </a:lnTo>
                  <a:lnTo>
                    <a:pt x="572" y="877"/>
                  </a:lnTo>
                  <a:lnTo>
                    <a:pt x="570" y="865"/>
                  </a:lnTo>
                  <a:lnTo>
                    <a:pt x="570" y="855"/>
                  </a:lnTo>
                  <a:lnTo>
                    <a:pt x="567" y="846"/>
                  </a:lnTo>
                  <a:lnTo>
                    <a:pt x="567" y="836"/>
                  </a:lnTo>
                  <a:lnTo>
                    <a:pt x="565" y="829"/>
                  </a:lnTo>
                  <a:lnTo>
                    <a:pt x="565" y="820"/>
                  </a:lnTo>
                  <a:lnTo>
                    <a:pt x="560" y="810"/>
                  </a:lnTo>
                  <a:lnTo>
                    <a:pt x="560" y="803"/>
                  </a:lnTo>
                  <a:lnTo>
                    <a:pt x="558" y="796"/>
                  </a:lnTo>
                  <a:lnTo>
                    <a:pt x="556" y="789"/>
                  </a:lnTo>
                  <a:lnTo>
                    <a:pt x="551" y="774"/>
                  </a:lnTo>
                  <a:lnTo>
                    <a:pt x="544" y="763"/>
                  </a:lnTo>
                  <a:lnTo>
                    <a:pt x="534" y="751"/>
                  </a:lnTo>
                  <a:lnTo>
                    <a:pt x="527" y="743"/>
                  </a:lnTo>
                  <a:lnTo>
                    <a:pt x="518" y="734"/>
                  </a:lnTo>
                  <a:lnTo>
                    <a:pt x="506" y="729"/>
                  </a:lnTo>
                  <a:lnTo>
                    <a:pt x="494" y="724"/>
                  </a:lnTo>
                  <a:lnTo>
                    <a:pt x="482" y="722"/>
                  </a:lnTo>
                  <a:lnTo>
                    <a:pt x="470" y="717"/>
                  </a:lnTo>
                  <a:lnTo>
                    <a:pt x="458" y="717"/>
                  </a:lnTo>
                  <a:lnTo>
                    <a:pt x="444" y="715"/>
                  </a:lnTo>
                  <a:lnTo>
                    <a:pt x="430" y="715"/>
                  </a:lnTo>
                  <a:lnTo>
                    <a:pt x="415" y="715"/>
                  </a:lnTo>
                  <a:lnTo>
                    <a:pt x="404" y="717"/>
                  </a:lnTo>
                  <a:lnTo>
                    <a:pt x="387" y="717"/>
                  </a:lnTo>
                  <a:lnTo>
                    <a:pt x="375" y="720"/>
                  </a:lnTo>
                  <a:lnTo>
                    <a:pt x="358" y="720"/>
                  </a:lnTo>
                  <a:lnTo>
                    <a:pt x="347" y="722"/>
                  </a:lnTo>
                  <a:lnTo>
                    <a:pt x="330" y="722"/>
                  </a:lnTo>
                  <a:lnTo>
                    <a:pt x="316" y="724"/>
                  </a:lnTo>
                  <a:lnTo>
                    <a:pt x="301" y="724"/>
                  </a:lnTo>
                  <a:lnTo>
                    <a:pt x="289" y="727"/>
                  </a:lnTo>
                  <a:lnTo>
                    <a:pt x="273" y="724"/>
                  </a:lnTo>
                  <a:lnTo>
                    <a:pt x="261" y="724"/>
                  </a:lnTo>
                  <a:lnTo>
                    <a:pt x="249" y="722"/>
                  </a:lnTo>
                  <a:lnTo>
                    <a:pt x="237" y="722"/>
                  </a:lnTo>
                  <a:lnTo>
                    <a:pt x="225" y="717"/>
                  </a:lnTo>
                  <a:lnTo>
                    <a:pt x="216" y="713"/>
                  </a:lnTo>
                  <a:lnTo>
                    <a:pt x="204" y="708"/>
                  </a:lnTo>
                  <a:lnTo>
                    <a:pt x="197" y="701"/>
                  </a:lnTo>
                  <a:lnTo>
                    <a:pt x="187" y="691"/>
                  </a:lnTo>
                  <a:lnTo>
                    <a:pt x="180" y="682"/>
                  </a:lnTo>
                  <a:lnTo>
                    <a:pt x="173" y="672"/>
                  </a:lnTo>
                  <a:lnTo>
                    <a:pt x="168" y="660"/>
                  </a:lnTo>
                  <a:lnTo>
                    <a:pt x="164" y="651"/>
                  </a:lnTo>
                  <a:lnTo>
                    <a:pt x="164" y="641"/>
                  </a:lnTo>
                  <a:lnTo>
                    <a:pt x="161" y="634"/>
                  </a:lnTo>
                  <a:lnTo>
                    <a:pt x="161" y="625"/>
                  </a:lnTo>
                  <a:lnTo>
                    <a:pt x="156" y="615"/>
                  </a:lnTo>
                  <a:lnTo>
                    <a:pt x="156" y="606"/>
                  </a:lnTo>
                  <a:lnTo>
                    <a:pt x="156" y="596"/>
                  </a:lnTo>
                  <a:lnTo>
                    <a:pt x="156" y="587"/>
                  </a:lnTo>
                  <a:lnTo>
                    <a:pt x="154" y="577"/>
                  </a:lnTo>
                  <a:lnTo>
                    <a:pt x="154" y="565"/>
                  </a:lnTo>
                  <a:lnTo>
                    <a:pt x="154" y="556"/>
                  </a:lnTo>
                  <a:lnTo>
                    <a:pt x="154" y="544"/>
                  </a:lnTo>
                  <a:lnTo>
                    <a:pt x="154" y="532"/>
                  </a:lnTo>
                  <a:lnTo>
                    <a:pt x="154" y="522"/>
                  </a:lnTo>
                  <a:lnTo>
                    <a:pt x="156" y="508"/>
                  </a:lnTo>
                  <a:lnTo>
                    <a:pt x="156" y="499"/>
                  </a:lnTo>
                  <a:lnTo>
                    <a:pt x="156" y="487"/>
                  </a:lnTo>
                  <a:lnTo>
                    <a:pt x="159" y="473"/>
                  </a:lnTo>
                  <a:lnTo>
                    <a:pt x="161" y="461"/>
                  </a:lnTo>
                  <a:lnTo>
                    <a:pt x="161" y="446"/>
                  </a:lnTo>
                  <a:lnTo>
                    <a:pt x="164" y="435"/>
                  </a:lnTo>
                  <a:lnTo>
                    <a:pt x="164" y="420"/>
                  </a:lnTo>
                  <a:lnTo>
                    <a:pt x="166" y="408"/>
                  </a:lnTo>
                  <a:lnTo>
                    <a:pt x="168" y="397"/>
                  </a:lnTo>
                  <a:lnTo>
                    <a:pt x="171" y="382"/>
                  </a:lnTo>
                  <a:lnTo>
                    <a:pt x="173" y="370"/>
                  </a:lnTo>
                  <a:lnTo>
                    <a:pt x="175" y="359"/>
                  </a:lnTo>
                  <a:lnTo>
                    <a:pt x="178" y="344"/>
                  </a:lnTo>
                  <a:lnTo>
                    <a:pt x="178" y="332"/>
                  </a:lnTo>
                  <a:lnTo>
                    <a:pt x="183" y="318"/>
                  </a:lnTo>
                  <a:lnTo>
                    <a:pt x="183" y="306"/>
                  </a:lnTo>
                  <a:lnTo>
                    <a:pt x="187" y="294"/>
                  </a:lnTo>
                  <a:lnTo>
                    <a:pt x="190" y="282"/>
                  </a:lnTo>
                  <a:lnTo>
                    <a:pt x="192" y="268"/>
                  </a:lnTo>
                  <a:lnTo>
                    <a:pt x="194" y="256"/>
                  </a:lnTo>
                  <a:lnTo>
                    <a:pt x="197" y="242"/>
                  </a:lnTo>
                  <a:lnTo>
                    <a:pt x="197" y="230"/>
                  </a:lnTo>
                  <a:lnTo>
                    <a:pt x="202" y="218"/>
                  </a:lnTo>
                  <a:lnTo>
                    <a:pt x="204" y="206"/>
                  </a:lnTo>
                  <a:lnTo>
                    <a:pt x="206" y="197"/>
                  </a:lnTo>
                  <a:lnTo>
                    <a:pt x="209" y="185"/>
                  </a:lnTo>
                  <a:lnTo>
                    <a:pt x="211" y="176"/>
                  </a:lnTo>
                  <a:lnTo>
                    <a:pt x="213" y="164"/>
                  </a:lnTo>
                  <a:lnTo>
                    <a:pt x="216" y="154"/>
                  </a:lnTo>
                  <a:lnTo>
                    <a:pt x="218" y="142"/>
                  </a:lnTo>
                  <a:lnTo>
                    <a:pt x="221" y="135"/>
                  </a:lnTo>
                  <a:lnTo>
                    <a:pt x="223" y="126"/>
                  </a:lnTo>
                  <a:lnTo>
                    <a:pt x="225" y="118"/>
                  </a:lnTo>
                  <a:lnTo>
                    <a:pt x="228" y="109"/>
                  </a:lnTo>
                  <a:lnTo>
                    <a:pt x="230" y="99"/>
                  </a:lnTo>
                  <a:lnTo>
                    <a:pt x="230" y="92"/>
                  </a:lnTo>
                  <a:lnTo>
                    <a:pt x="232" y="85"/>
                  </a:lnTo>
                  <a:lnTo>
                    <a:pt x="237" y="73"/>
                  </a:lnTo>
                  <a:lnTo>
                    <a:pt x="242" y="64"/>
                  </a:lnTo>
                  <a:lnTo>
                    <a:pt x="242" y="54"/>
                  </a:lnTo>
                  <a:lnTo>
                    <a:pt x="244" y="50"/>
                  </a:lnTo>
                  <a:lnTo>
                    <a:pt x="244" y="45"/>
                  </a:lnTo>
                  <a:lnTo>
                    <a:pt x="247" y="45"/>
                  </a:lnTo>
                  <a:lnTo>
                    <a:pt x="107" y="0"/>
                  </a:lnTo>
                  <a:close/>
                </a:path>
              </a:pathLst>
            </a:custGeom>
            <a:no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6" name="Freeform 24"/>
            <p:cNvSpPr>
              <a:spLocks noChangeArrowheads="1"/>
            </p:cNvSpPr>
            <p:nvPr/>
          </p:nvSpPr>
          <p:spPr bwMode="auto">
            <a:xfrm rot="1020000">
              <a:off x="3261" y="44"/>
              <a:ext cx="624" cy="284"/>
            </a:xfrm>
            <a:custGeom>
              <a:avLst/>
              <a:gdLst>
                <a:gd name="T0" fmla="*/ 23 w 1038"/>
                <a:gd name="T1" fmla="*/ 364 h 452"/>
                <a:gd name="T2" fmla="*/ 1038 w 1038"/>
                <a:gd name="T3" fmla="*/ 0 h 452"/>
                <a:gd name="T4" fmla="*/ 1002 w 1038"/>
                <a:gd name="T5" fmla="*/ 91 h 452"/>
                <a:gd name="T6" fmla="*/ 0 w 1038"/>
                <a:gd name="T7" fmla="*/ 452 h 452"/>
                <a:gd name="T8" fmla="*/ 23 w 1038"/>
                <a:gd name="T9" fmla="*/ 364 h 452"/>
                <a:gd name="T10" fmla="*/ 23 w 1038"/>
                <a:gd name="T11" fmla="*/ 364 h 45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038"/>
                <a:gd name="T19" fmla="*/ 0 h 452"/>
                <a:gd name="T20" fmla="*/ 1038 w 1038"/>
                <a:gd name="T21" fmla="*/ 452 h 45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038" h="452">
                  <a:moveTo>
                    <a:pt x="23" y="364"/>
                  </a:moveTo>
                  <a:lnTo>
                    <a:pt x="1038" y="0"/>
                  </a:lnTo>
                  <a:lnTo>
                    <a:pt x="1002" y="91"/>
                  </a:lnTo>
                  <a:lnTo>
                    <a:pt x="0" y="452"/>
                  </a:lnTo>
                  <a:lnTo>
                    <a:pt x="23" y="364"/>
                  </a:lnTo>
                  <a:close/>
                </a:path>
              </a:pathLst>
            </a:custGeom>
            <a:no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7" name="Freeform 25"/>
            <p:cNvSpPr>
              <a:spLocks noChangeArrowheads="1"/>
            </p:cNvSpPr>
            <p:nvPr/>
          </p:nvSpPr>
          <p:spPr bwMode="auto">
            <a:xfrm rot="1020000">
              <a:off x="3171" y="258"/>
              <a:ext cx="600" cy="282"/>
            </a:xfrm>
            <a:custGeom>
              <a:avLst/>
              <a:gdLst>
                <a:gd name="T0" fmla="*/ 0 w 998"/>
                <a:gd name="T1" fmla="*/ 339 h 451"/>
                <a:gd name="T2" fmla="*/ 998 w 998"/>
                <a:gd name="T3" fmla="*/ 0 h 451"/>
                <a:gd name="T4" fmla="*/ 991 w 998"/>
                <a:gd name="T5" fmla="*/ 168 h 451"/>
                <a:gd name="T6" fmla="*/ 79 w 998"/>
                <a:gd name="T7" fmla="*/ 451 h 451"/>
                <a:gd name="T8" fmla="*/ 0 w 998"/>
                <a:gd name="T9" fmla="*/ 339 h 451"/>
                <a:gd name="T10" fmla="*/ 0 w 998"/>
                <a:gd name="T11" fmla="*/ 339 h 45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998"/>
                <a:gd name="T19" fmla="*/ 0 h 451"/>
                <a:gd name="T20" fmla="*/ 998 w 998"/>
                <a:gd name="T21" fmla="*/ 451 h 451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998" h="451">
                  <a:moveTo>
                    <a:pt x="0" y="339"/>
                  </a:moveTo>
                  <a:lnTo>
                    <a:pt x="998" y="0"/>
                  </a:lnTo>
                  <a:lnTo>
                    <a:pt x="991" y="168"/>
                  </a:lnTo>
                  <a:lnTo>
                    <a:pt x="79" y="451"/>
                  </a:lnTo>
                  <a:lnTo>
                    <a:pt x="0" y="339"/>
                  </a:lnTo>
                  <a:close/>
                </a:path>
              </a:pathLst>
            </a:custGeom>
            <a:no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8" name="Freeform 26"/>
            <p:cNvSpPr>
              <a:spLocks noChangeArrowheads="1"/>
            </p:cNvSpPr>
            <p:nvPr/>
          </p:nvSpPr>
          <p:spPr bwMode="auto">
            <a:xfrm rot="1020000">
              <a:off x="3335" y="585"/>
              <a:ext cx="456" cy="240"/>
            </a:xfrm>
            <a:custGeom>
              <a:avLst/>
              <a:gdLst>
                <a:gd name="T0" fmla="*/ 0 w 760"/>
                <a:gd name="T1" fmla="*/ 240 h 383"/>
                <a:gd name="T2" fmla="*/ 641 w 760"/>
                <a:gd name="T3" fmla="*/ 0 h 383"/>
                <a:gd name="T4" fmla="*/ 760 w 760"/>
                <a:gd name="T5" fmla="*/ 105 h 383"/>
                <a:gd name="T6" fmla="*/ 19 w 760"/>
                <a:gd name="T7" fmla="*/ 383 h 383"/>
                <a:gd name="T8" fmla="*/ 0 w 760"/>
                <a:gd name="T9" fmla="*/ 240 h 383"/>
                <a:gd name="T10" fmla="*/ 0 w 760"/>
                <a:gd name="T11" fmla="*/ 240 h 38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760"/>
                <a:gd name="T19" fmla="*/ 0 h 383"/>
                <a:gd name="T20" fmla="*/ 760 w 760"/>
                <a:gd name="T21" fmla="*/ 383 h 383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760" h="383">
                  <a:moveTo>
                    <a:pt x="0" y="240"/>
                  </a:moveTo>
                  <a:lnTo>
                    <a:pt x="641" y="0"/>
                  </a:lnTo>
                  <a:lnTo>
                    <a:pt x="760" y="105"/>
                  </a:lnTo>
                  <a:lnTo>
                    <a:pt x="19" y="383"/>
                  </a:lnTo>
                  <a:lnTo>
                    <a:pt x="0" y="240"/>
                  </a:lnTo>
                  <a:close/>
                </a:path>
              </a:pathLst>
            </a:custGeom>
            <a:no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9" name="Freeform 27"/>
            <p:cNvSpPr>
              <a:spLocks noChangeArrowheads="1"/>
            </p:cNvSpPr>
            <p:nvPr/>
          </p:nvSpPr>
          <p:spPr bwMode="auto">
            <a:xfrm rot="1020000">
              <a:off x="3264" y="774"/>
              <a:ext cx="682" cy="358"/>
            </a:xfrm>
            <a:custGeom>
              <a:avLst/>
              <a:gdLst>
                <a:gd name="T0" fmla="*/ 0 w 1133"/>
                <a:gd name="T1" fmla="*/ 425 h 569"/>
                <a:gd name="T2" fmla="*/ 1062 w 1133"/>
                <a:gd name="T3" fmla="*/ 0 h 569"/>
                <a:gd name="T4" fmla="*/ 1133 w 1133"/>
                <a:gd name="T5" fmla="*/ 161 h 569"/>
                <a:gd name="T6" fmla="*/ 102 w 1133"/>
                <a:gd name="T7" fmla="*/ 527 h 569"/>
                <a:gd name="T8" fmla="*/ 0 w 1133"/>
                <a:gd name="T9" fmla="*/ 425 h 569"/>
                <a:gd name="T10" fmla="*/ 144 w 1133"/>
                <a:gd name="T11" fmla="*/ 569 h 56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133"/>
                <a:gd name="T19" fmla="*/ 0 h 569"/>
                <a:gd name="T20" fmla="*/ 1133 w 1133"/>
                <a:gd name="T21" fmla="*/ 569 h 569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133" h="569">
                  <a:moveTo>
                    <a:pt x="0" y="425"/>
                  </a:moveTo>
                  <a:lnTo>
                    <a:pt x="1062" y="0"/>
                  </a:lnTo>
                  <a:lnTo>
                    <a:pt x="1133" y="161"/>
                  </a:lnTo>
                  <a:lnTo>
                    <a:pt x="102" y="527"/>
                  </a:lnTo>
                  <a:lnTo>
                    <a:pt x="0" y="425"/>
                  </a:lnTo>
                  <a:lnTo>
                    <a:pt x="144" y="569"/>
                  </a:lnTo>
                </a:path>
              </a:pathLst>
            </a:custGeom>
            <a:no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0" name="Freeform 28"/>
            <p:cNvSpPr>
              <a:spLocks noChangeArrowheads="1"/>
            </p:cNvSpPr>
            <p:nvPr/>
          </p:nvSpPr>
          <p:spPr bwMode="auto">
            <a:xfrm rot="1020000">
              <a:off x="3472" y="1049"/>
              <a:ext cx="427" cy="296"/>
            </a:xfrm>
            <a:custGeom>
              <a:avLst/>
              <a:gdLst>
                <a:gd name="T0" fmla="*/ 0 w 713"/>
                <a:gd name="T1" fmla="*/ 345 h 471"/>
                <a:gd name="T2" fmla="*/ 2 w 713"/>
                <a:gd name="T3" fmla="*/ 337 h 471"/>
                <a:gd name="T4" fmla="*/ 9 w 713"/>
                <a:gd name="T5" fmla="*/ 330 h 471"/>
                <a:gd name="T6" fmla="*/ 19 w 713"/>
                <a:gd name="T7" fmla="*/ 323 h 471"/>
                <a:gd name="T8" fmla="*/ 33 w 713"/>
                <a:gd name="T9" fmla="*/ 314 h 471"/>
                <a:gd name="T10" fmla="*/ 38 w 713"/>
                <a:gd name="T11" fmla="*/ 307 h 471"/>
                <a:gd name="T12" fmla="*/ 47 w 713"/>
                <a:gd name="T13" fmla="*/ 302 h 471"/>
                <a:gd name="T14" fmla="*/ 54 w 713"/>
                <a:gd name="T15" fmla="*/ 297 h 471"/>
                <a:gd name="T16" fmla="*/ 66 w 713"/>
                <a:gd name="T17" fmla="*/ 292 h 471"/>
                <a:gd name="T18" fmla="*/ 76 w 713"/>
                <a:gd name="T19" fmla="*/ 285 h 471"/>
                <a:gd name="T20" fmla="*/ 88 w 713"/>
                <a:gd name="T21" fmla="*/ 280 h 471"/>
                <a:gd name="T22" fmla="*/ 97 w 713"/>
                <a:gd name="T23" fmla="*/ 276 h 471"/>
                <a:gd name="T24" fmla="*/ 112 w 713"/>
                <a:gd name="T25" fmla="*/ 269 h 471"/>
                <a:gd name="T26" fmla="*/ 123 w 713"/>
                <a:gd name="T27" fmla="*/ 261 h 471"/>
                <a:gd name="T28" fmla="*/ 135 w 713"/>
                <a:gd name="T29" fmla="*/ 254 h 471"/>
                <a:gd name="T30" fmla="*/ 147 w 713"/>
                <a:gd name="T31" fmla="*/ 247 h 471"/>
                <a:gd name="T32" fmla="*/ 161 w 713"/>
                <a:gd name="T33" fmla="*/ 240 h 471"/>
                <a:gd name="T34" fmla="*/ 173 w 713"/>
                <a:gd name="T35" fmla="*/ 233 h 471"/>
                <a:gd name="T36" fmla="*/ 188 w 713"/>
                <a:gd name="T37" fmla="*/ 226 h 471"/>
                <a:gd name="T38" fmla="*/ 204 w 713"/>
                <a:gd name="T39" fmla="*/ 219 h 471"/>
                <a:gd name="T40" fmla="*/ 218 w 713"/>
                <a:gd name="T41" fmla="*/ 214 h 471"/>
                <a:gd name="T42" fmla="*/ 233 w 713"/>
                <a:gd name="T43" fmla="*/ 204 h 471"/>
                <a:gd name="T44" fmla="*/ 247 w 713"/>
                <a:gd name="T45" fmla="*/ 197 h 471"/>
                <a:gd name="T46" fmla="*/ 261 w 713"/>
                <a:gd name="T47" fmla="*/ 190 h 471"/>
                <a:gd name="T48" fmla="*/ 280 w 713"/>
                <a:gd name="T49" fmla="*/ 183 h 471"/>
                <a:gd name="T50" fmla="*/ 294 w 713"/>
                <a:gd name="T51" fmla="*/ 174 h 471"/>
                <a:gd name="T52" fmla="*/ 309 w 713"/>
                <a:gd name="T53" fmla="*/ 166 h 471"/>
                <a:gd name="T54" fmla="*/ 325 w 713"/>
                <a:gd name="T55" fmla="*/ 159 h 471"/>
                <a:gd name="T56" fmla="*/ 342 w 713"/>
                <a:gd name="T57" fmla="*/ 154 h 471"/>
                <a:gd name="T58" fmla="*/ 356 w 713"/>
                <a:gd name="T59" fmla="*/ 145 h 471"/>
                <a:gd name="T60" fmla="*/ 373 w 713"/>
                <a:gd name="T61" fmla="*/ 138 h 471"/>
                <a:gd name="T62" fmla="*/ 390 w 713"/>
                <a:gd name="T63" fmla="*/ 131 h 471"/>
                <a:gd name="T64" fmla="*/ 404 w 713"/>
                <a:gd name="T65" fmla="*/ 124 h 471"/>
                <a:gd name="T66" fmla="*/ 418 w 713"/>
                <a:gd name="T67" fmla="*/ 114 h 471"/>
                <a:gd name="T68" fmla="*/ 435 w 713"/>
                <a:gd name="T69" fmla="*/ 107 h 471"/>
                <a:gd name="T70" fmla="*/ 449 w 713"/>
                <a:gd name="T71" fmla="*/ 100 h 471"/>
                <a:gd name="T72" fmla="*/ 466 w 713"/>
                <a:gd name="T73" fmla="*/ 95 h 471"/>
                <a:gd name="T74" fmla="*/ 477 w 713"/>
                <a:gd name="T75" fmla="*/ 86 h 471"/>
                <a:gd name="T76" fmla="*/ 492 w 713"/>
                <a:gd name="T77" fmla="*/ 81 h 471"/>
                <a:gd name="T78" fmla="*/ 506 w 713"/>
                <a:gd name="T79" fmla="*/ 74 h 471"/>
                <a:gd name="T80" fmla="*/ 520 w 713"/>
                <a:gd name="T81" fmla="*/ 67 h 471"/>
                <a:gd name="T82" fmla="*/ 534 w 713"/>
                <a:gd name="T83" fmla="*/ 62 h 471"/>
                <a:gd name="T84" fmla="*/ 546 w 713"/>
                <a:gd name="T85" fmla="*/ 57 h 471"/>
                <a:gd name="T86" fmla="*/ 558 w 713"/>
                <a:gd name="T87" fmla="*/ 50 h 471"/>
                <a:gd name="T88" fmla="*/ 572 w 713"/>
                <a:gd name="T89" fmla="*/ 45 h 471"/>
                <a:gd name="T90" fmla="*/ 582 w 713"/>
                <a:gd name="T91" fmla="*/ 40 h 471"/>
                <a:gd name="T92" fmla="*/ 594 w 713"/>
                <a:gd name="T93" fmla="*/ 33 h 471"/>
                <a:gd name="T94" fmla="*/ 603 w 713"/>
                <a:gd name="T95" fmla="*/ 31 h 471"/>
                <a:gd name="T96" fmla="*/ 613 w 713"/>
                <a:gd name="T97" fmla="*/ 26 h 471"/>
                <a:gd name="T98" fmla="*/ 622 w 713"/>
                <a:gd name="T99" fmla="*/ 21 h 471"/>
                <a:gd name="T100" fmla="*/ 632 w 713"/>
                <a:gd name="T101" fmla="*/ 17 h 471"/>
                <a:gd name="T102" fmla="*/ 639 w 713"/>
                <a:gd name="T103" fmla="*/ 14 h 471"/>
                <a:gd name="T104" fmla="*/ 648 w 713"/>
                <a:gd name="T105" fmla="*/ 12 h 471"/>
                <a:gd name="T106" fmla="*/ 660 w 713"/>
                <a:gd name="T107" fmla="*/ 5 h 471"/>
                <a:gd name="T108" fmla="*/ 667 w 713"/>
                <a:gd name="T109" fmla="*/ 2 h 471"/>
                <a:gd name="T110" fmla="*/ 675 w 713"/>
                <a:gd name="T111" fmla="*/ 0 h 471"/>
                <a:gd name="T112" fmla="*/ 677 w 713"/>
                <a:gd name="T113" fmla="*/ 0 h 471"/>
                <a:gd name="T114" fmla="*/ 713 w 713"/>
                <a:gd name="T115" fmla="*/ 140 h 471"/>
                <a:gd name="T116" fmla="*/ 26 w 713"/>
                <a:gd name="T117" fmla="*/ 471 h 471"/>
                <a:gd name="T118" fmla="*/ 0 w 713"/>
                <a:gd name="T119" fmla="*/ 345 h 471"/>
                <a:gd name="T120" fmla="*/ 0 w 713"/>
                <a:gd name="T121" fmla="*/ 345 h 471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713"/>
                <a:gd name="T184" fmla="*/ 0 h 471"/>
                <a:gd name="T185" fmla="*/ 713 w 713"/>
                <a:gd name="T186" fmla="*/ 471 h 471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713" h="471">
                  <a:moveTo>
                    <a:pt x="0" y="345"/>
                  </a:moveTo>
                  <a:lnTo>
                    <a:pt x="2" y="337"/>
                  </a:lnTo>
                  <a:lnTo>
                    <a:pt x="9" y="330"/>
                  </a:lnTo>
                  <a:lnTo>
                    <a:pt x="19" y="323"/>
                  </a:lnTo>
                  <a:lnTo>
                    <a:pt x="33" y="314"/>
                  </a:lnTo>
                  <a:lnTo>
                    <a:pt x="38" y="307"/>
                  </a:lnTo>
                  <a:lnTo>
                    <a:pt x="47" y="302"/>
                  </a:lnTo>
                  <a:lnTo>
                    <a:pt x="54" y="297"/>
                  </a:lnTo>
                  <a:lnTo>
                    <a:pt x="66" y="292"/>
                  </a:lnTo>
                  <a:lnTo>
                    <a:pt x="76" y="285"/>
                  </a:lnTo>
                  <a:lnTo>
                    <a:pt x="88" y="280"/>
                  </a:lnTo>
                  <a:lnTo>
                    <a:pt x="97" y="276"/>
                  </a:lnTo>
                  <a:lnTo>
                    <a:pt x="112" y="269"/>
                  </a:lnTo>
                  <a:lnTo>
                    <a:pt x="123" y="261"/>
                  </a:lnTo>
                  <a:lnTo>
                    <a:pt x="135" y="254"/>
                  </a:lnTo>
                  <a:lnTo>
                    <a:pt x="147" y="247"/>
                  </a:lnTo>
                  <a:lnTo>
                    <a:pt x="161" y="240"/>
                  </a:lnTo>
                  <a:lnTo>
                    <a:pt x="173" y="233"/>
                  </a:lnTo>
                  <a:lnTo>
                    <a:pt x="188" y="226"/>
                  </a:lnTo>
                  <a:lnTo>
                    <a:pt x="204" y="219"/>
                  </a:lnTo>
                  <a:lnTo>
                    <a:pt x="218" y="214"/>
                  </a:lnTo>
                  <a:lnTo>
                    <a:pt x="233" y="204"/>
                  </a:lnTo>
                  <a:lnTo>
                    <a:pt x="247" y="197"/>
                  </a:lnTo>
                  <a:lnTo>
                    <a:pt x="261" y="190"/>
                  </a:lnTo>
                  <a:lnTo>
                    <a:pt x="280" y="183"/>
                  </a:lnTo>
                  <a:lnTo>
                    <a:pt x="294" y="174"/>
                  </a:lnTo>
                  <a:lnTo>
                    <a:pt x="309" y="166"/>
                  </a:lnTo>
                  <a:lnTo>
                    <a:pt x="325" y="159"/>
                  </a:lnTo>
                  <a:lnTo>
                    <a:pt x="342" y="154"/>
                  </a:lnTo>
                  <a:lnTo>
                    <a:pt x="356" y="145"/>
                  </a:lnTo>
                  <a:lnTo>
                    <a:pt x="373" y="138"/>
                  </a:lnTo>
                  <a:lnTo>
                    <a:pt x="390" y="131"/>
                  </a:lnTo>
                  <a:lnTo>
                    <a:pt x="404" y="124"/>
                  </a:lnTo>
                  <a:lnTo>
                    <a:pt x="418" y="114"/>
                  </a:lnTo>
                  <a:lnTo>
                    <a:pt x="435" y="107"/>
                  </a:lnTo>
                  <a:lnTo>
                    <a:pt x="449" y="100"/>
                  </a:lnTo>
                  <a:lnTo>
                    <a:pt x="466" y="95"/>
                  </a:lnTo>
                  <a:lnTo>
                    <a:pt x="477" y="86"/>
                  </a:lnTo>
                  <a:lnTo>
                    <a:pt x="492" y="81"/>
                  </a:lnTo>
                  <a:lnTo>
                    <a:pt x="506" y="74"/>
                  </a:lnTo>
                  <a:lnTo>
                    <a:pt x="520" y="67"/>
                  </a:lnTo>
                  <a:lnTo>
                    <a:pt x="534" y="62"/>
                  </a:lnTo>
                  <a:lnTo>
                    <a:pt x="546" y="57"/>
                  </a:lnTo>
                  <a:lnTo>
                    <a:pt x="558" y="50"/>
                  </a:lnTo>
                  <a:lnTo>
                    <a:pt x="572" y="45"/>
                  </a:lnTo>
                  <a:lnTo>
                    <a:pt x="582" y="40"/>
                  </a:lnTo>
                  <a:lnTo>
                    <a:pt x="594" y="33"/>
                  </a:lnTo>
                  <a:lnTo>
                    <a:pt x="603" y="31"/>
                  </a:lnTo>
                  <a:lnTo>
                    <a:pt x="613" y="26"/>
                  </a:lnTo>
                  <a:lnTo>
                    <a:pt x="622" y="21"/>
                  </a:lnTo>
                  <a:lnTo>
                    <a:pt x="632" y="17"/>
                  </a:lnTo>
                  <a:lnTo>
                    <a:pt x="639" y="14"/>
                  </a:lnTo>
                  <a:lnTo>
                    <a:pt x="648" y="12"/>
                  </a:lnTo>
                  <a:lnTo>
                    <a:pt x="660" y="5"/>
                  </a:lnTo>
                  <a:lnTo>
                    <a:pt x="667" y="2"/>
                  </a:lnTo>
                  <a:lnTo>
                    <a:pt x="675" y="0"/>
                  </a:lnTo>
                  <a:lnTo>
                    <a:pt x="677" y="0"/>
                  </a:lnTo>
                  <a:lnTo>
                    <a:pt x="713" y="140"/>
                  </a:lnTo>
                  <a:lnTo>
                    <a:pt x="26" y="471"/>
                  </a:lnTo>
                  <a:lnTo>
                    <a:pt x="0" y="345"/>
                  </a:lnTo>
                  <a:close/>
                </a:path>
              </a:pathLst>
            </a:custGeom>
            <a:no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1" name="Freeform 29"/>
            <p:cNvSpPr>
              <a:spLocks noChangeArrowheads="1"/>
            </p:cNvSpPr>
            <p:nvPr/>
          </p:nvSpPr>
          <p:spPr bwMode="auto">
            <a:xfrm rot="1020000">
              <a:off x="3384" y="28"/>
              <a:ext cx="692" cy="1293"/>
            </a:xfrm>
            <a:custGeom>
              <a:avLst/>
              <a:gdLst>
                <a:gd name="T0" fmla="*/ 979 w 1150"/>
                <a:gd name="T1" fmla="*/ 2001 h 2031"/>
                <a:gd name="T2" fmla="*/ 913 w 1150"/>
                <a:gd name="T3" fmla="*/ 1953 h 2031"/>
                <a:gd name="T4" fmla="*/ 834 w 1150"/>
                <a:gd name="T5" fmla="*/ 1894 h 2031"/>
                <a:gd name="T6" fmla="*/ 756 w 1150"/>
                <a:gd name="T7" fmla="*/ 1825 h 2031"/>
                <a:gd name="T8" fmla="*/ 687 w 1150"/>
                <a:gd name="T9" fmla="*/ 1756 h 2031"/>
                <a:gd name="T10" fmla="*/ 642 w 1150"/>
                <a:gd name="T11" fmla="*/ 1687 h 2031"/>
                <a:gd name="T12" fmla="*/ 611 w 1150"/>
                <a:gd name="T13" fmla="*/ 1620 h 2031"/>
                <a:gd name="T14" fmla="*/ 587 w 1150"/>
                <a:gd name="T15" fmla="*/ 1556 h 2031"/>
                <a:gd name="T16" fmla="*/ 566 w 1150"/>
                <a:gd name="T17" fmla="*/ 1490 h 2031"/>
                <a:gd name="T18" fmla="*/ 540 w 1150"/>
                <a:gd name="T19" fmla="*/ 1425 h 2031"/>
                <a:gd name="T20" fmla="*/ 502 w 1150"/>
                <a:gd name="T21" fmla="*/ 1359 h 2031"/>
                <a:gd name="T22" fmla="*/ 457 w 1150"/>
                <a:gd name="T23" fmla="*/ 1292 h 2031"/>
                <a:gd name="T24" fmla="*/ 402 w 1150"/>
                <a:gd name="T25" fmla="*/ 1228 h 2031"/>
                <a:gd name="T26" fmla="*/ 340 w 1150"/>
                <a:gd name="T27" fmla="*/ 1162 h 2031"/>
                <a:gd name="T28" fmla="*/ 269 w 1150"/>
                <a:gd name="T29" fmla="*/ 1105 h 2031"/>
                <a:gd name="T30" fmla="*/ 198 w 1150"/>
                <a:gd name="T31" fmla="*/ 1050 h 2031"/>
                <a:gd name="T32" fmla="*/ 122 w 1150"/>
                <a:gd name="T33" fmla="*/ 995 h 2031"/>
                <a:gd name="T34" fmla="*/ 62 w 1150"/>
                <a:gd name="T35" fmla="*/ 938 h 2031"/>
                <a:gd name="T36" fmla="*/ 17 w 1150"/>
                <a:gd name="T37" fmla="*/ 865 h 2031"/>
                <a:gd name="T38" fmla="*/ 0 w 1150"/>
                <a:gd name="T39" fmla="*/ 796 h 2031"/>
                <a:gd name="T40" fmla="*/ 0 w 1150"/>
                <a:gd name="T41" fmla="*/ 743 h 2031"/>
                <a:gd name="T42" fmla="*/ 12 w 1150"/>
                <a:gd name="T43" fmla="*/ 684 h 2031"/>
                <a:gd name="T44" fmla="*/ 31 w 1150"/>
                <a:gd name="T45" fmla="*/ 613 h 2031"/>
                <a:gd name="T46" fmla="*/ 57 w 1150"/>
                <a:gd name="T47" fmla="*/ 539 h 2031"/>
                <a:gd name="T48" fmla="*/ 93 w 1150"/>
                <a:gd name="T49" fmla="*/ 458 h 2031"/>
                <a:gd name="T50" fmla="*/ 131 w 1150"/>
                <a:gd name="T51" fmla="*/ 380 h 2031"/>
                <a:gd name="T52" fmla="*/ 171 w 1150"/>
                <a:gd name="T53" fmla="*/ 301 h 2031"/>
                <a:gd name="T54" fmla="*/ 214 w 1150"/>
                <a:gd name="T55" fmla="*/ 228 h 2031"/>
                <a:gd name="T56" fmla="*/ 252 w 1150"/>
                <a:gd name="T57" fmla="*/ 163 h 2031"/>
                <a:gd name="T58" fmla="*/ 285 w 1150"/>
                <a:gd name="T59" fmla="*/ 109 h 2031"/>
                <a:gd name="T60" fmla="*/ 326 w 1150"/>
                <a:gd name="T61" fmla="*/ 47 h 2031"/>
                <a:gd name="T62" fmla="*/ 452 w 1150"/>
                <a:gd name="T63" fmla="*/ 23 h 2031"/>
                <a:gd name="T64" fmla="*/ 411 w 1150"/>
                <a:gd name="T65" fmla="*/ 87 h 2031"/>
                <a:gd name="T66" fmla="*/ 376 w 1150"/>
                <a:gd name="T67" fmla="*/ 142 h 2031"/>
                <a:gd name="T68" fmla="*/ 338 w 1150"/>
                <a:gd name="T69" fmla="*/ 211 h 2031"/>
                <a:gd name="T70" fmla="*/ 295 w 1150"/>
                <a:gd name="T71" fmla="*/ 280 h 2031"/>
                <a:gd name="T72" fmla="*/ 255 w 1150"/>
                <a:gd name="T73" fmla="*/ 356 h 2031"/>
                <a:gd name="T74" fmla="*/ 217 w 1150"/>
                <a:gd name="T75" fmla="*/ 430 h 2031"/>
                <a:gd name="T76" fmla="*/ 186 w 1150"/>
                <a:gd name="T77" fmla="*/ 501 h 2031"/>
                <a:gd name="T78" fmla="*/ 162 w 1150"/>
                <a:gd name="T79" fmla="*/ 565 h 2031"/>
                <a:gd name="T80" fmla="*/ 148 w 1150"/>
                <a:gd name="T81" fmla="*/ 622 h 2031"/>
                <a:gd name="T82" fmla="*/ 143 w 1150"/>
                <a:gd name="T83" fmla="*/ 674 h 2031"/>
                <a:gd name="T84" fmla="*/ 145 w 1150"/>
                <a:gd name="T85" fmla="*/ 724 h 2031"/>
                <a:gd name="T86" fmla="*/ 164 w 1150"/>
                <a:gd name="T87" fmla="*/ 805 h 2031"/>
                <a:gd name="T88" fmla="*/ 209 w 1150"/>
                <a:gd name="T89" fmla="*/ 886 h 2031"/>
                <a:gd name="T90" fmla="*/ 264 w 1150"/>
                <a:gd name="T91" fmla="*/ 955 h 2031"/>
                <a:gd name="T92" fmla="*/ 333 w 1150"/>
                <a:gd name="T93" fmla="*/ 1024 h 2031"/>
                <a:gd name="T94" fmla="*/ 404 w 1150"/>
                <a:gd name="T95" fmla="*/ 1086 h 2031"/>
                <a:gd name="T96" fmla="*/ 478 w 1150"/>
                <a:gd name="T97" fmla="*/ 1147 h 2031"/>
                <a:gd name="T98" fmla="*/ 549 w 1150"/>
                <a:gd name="T99" fmla="*/ 1209 h 2031"/>
                <a:gd name="T100" fmla="*/ 611 w 1150"/>
                <a:gd name="T101" fmla="*/ 1271 h 2031"/>
                <a:gd name="T102" fmla="*/ 663 w 1150"/>
                <a:gd name="T103" fmla="*/ 1337 h 2031"/>
                <a:gd name="T104" fmla="*/ 701 w 1150"/>
                <a:gd name="T105" fmla="*/ 1406 h 2031"/>
                <a:gd name="T106" fmla="*/ 727 w 1150"/>
                <a:gd name="T107" fmla="*/ 1478 h 2031"/>
                <a:gd name="T108" fmla="*/ 746 w 1150"/>
                <a:gd name="T109" fmla="*/ 1549 h 2031"/>
                <a:gd name="T110" fmla="*/ 768 w 1150"/>
                <a:gd name="T111" fmla="*/ 1620 h 2031"/>
                <a:gd name="T112" fmla="*/ 799 w 1150"/>
                <a:gd name="T113" fmla="*/ 1689 h 2031"/>
                <a:gd name="T114" fmla="*/ 849 w 1150"/>
                <a:gd name="T115" fmla="*/ 1756 h 2031"/>
                <a:gd name="T116" fmla="*/ 917 w 1150"/>
                <a:gd name="T117" fmla="*/ 1818 h 2031"/>
                <a:gd name="T118" fmla="*/ 993 w 1150"/>
                <a:gd name="T119" fmla="*/ 1870 h 2031"/>
                <a:gd name="T120" fmla="*/ 1067 w 1150"/>
                <a:gd name="T121" fmla="*/ 1915 h 2031"/>
                <a:gd name="T122" fmla="*/ 1127 w 1150"/>
                <a:gd name="T123" fmla="*/ 1948 h 2031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1150"/>
                <a:gd name="T187" fmla="*/ 0 h 2031"/>
                <a:gd name="T188" fmla="*/ 1150 w 1150"/>
                <a:gd name="T189" fmla="*/ 2031 h 2031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1150" h="2031">
                  <a:moveTo>
                    <a:pt x="1024" y="2031"/>
                  </a:moveTo>
                  <a:lnTo>
                    <a:pt x="1022" y="2029"/>
                  </a:lnTo>
                  <a:lnTo>
                    <a:pt x="1015" y="2024"/>
                  </a:lnTo>
                  <a:lnTo>
                    <a:pt x="1001" y="2015"/>
                  </a:lnTo>
                  <a:lnTo>
                    <a:pt x="989" y="2008"/>
                  </a:lnTo>
                  <a:lnTo>
                    <a:pt x="979" y="2001"/>
                  </a:lnTo>
                  <a:lnTo>
                    <a:pt x="967" y="1993"/>
                  </a:lnTo>
                  <a:lnTo>
                    <a:pt x="958" y="1986"/>
                  </a:lnTo>
                  <a:lnTo>
                    <a:pt x="948" y="1979"/>
                  </a:lnTo>
                  <a:lnTo>
                    <a:pt x="936" y="1972"/>
                  </a:lnTo>
                  <a:lnTo>
                    <a:pt x="925" y="1963"/>
                  </a:lnTo>
                  <a:lnTo>
                    <a:pt x="913" y="1953"/>
                  </a:lnTo>
                  <a:lnTo>
                    <a:pt x="903" y="1946"/>
                  </a:lnTo>
                  <a:lnTo>
                    <a:pt x="887" y="1934"/>
                  </a:lnTo>
                  <a:lnTo>
                    <a:pt x="875" y="1924"/>
                  </a:lnTo>
                  <a:lnTo>
                    <a:pt x="860" y="1915"/>
                  </a:lnTo>
                  <a:lnTo>
                    <a:pt x="849" y="1905"/>
                  </a:lnTo>
                  <a:lnTo>
                    <a:pt x="834" y="1894"/>
                  </a:lnTo>
                  <a:lnTo>
                    <a:pt x="820" y="1884"/>
                  </a:lnTo>
                  <a:lnTo>
                    <a:pt x="808" y="1872"/>
                  </a:lnTo>
                  <a:lnTo>
                    <a:pt x="794" y="1863"/>
                  </a:lnTo>
                  <a:lnTo>
                    <a:pt x="782" y="1848"/>
                  </a:lnTo>
                  <a:lnTo>
                    <a:pt x="768" y="1837"/>
                  </a:lnTo>
                  <a:lnTo>
                    <a:pt x="756" y="1825"/>
                  </a:lnTo>
                  <a:lnTo>
                    <a:pt x="742" y="1815"/>
                  </a:lnTo>
                  <a:lnTo>
                    <a:pt x="730" y="1803"/>
                  </a:lnTo>
                  <a:lnTo>
                    <a:pt x="720" y="1791"/>
                  </a:lnTo>
                  <a:lnTo>
                    <a:pt x="708" y="1780"/>
                  </a:lnTo>
                  <a:lnTo>
                    <a:pt x="699" y="1770"/>
                  </a:lnTo>
                  <a:lnTo>
                    <a:pt x="687" y="1756"/>
                  </a:lnTo>
                  <a:lnTo>
                    <a:pt x="680" y="1746"/>
                  </a:lnTo>
                  <a:lnTo>
                    <a:pt x="670" y="1734"/>
                  </a:lnTo>
                  <a:lnTo>
                    <a:pt x="663" y="1722"/>
                  </a:lnTo>
                  <a:lnTo>
                    <a:pt x="656" y="1711"/>
                  </a:lnTo>
                  <a:lnTo>
                    <a:pt x="649" y="1699"/>
                  </a:lnTo>
                  <a:lnTo>
                    <a:pt x="642" y="1687"/>
                  </a:lnTo>
                  <a:lnTo>
                    <a:pt x="637" y="1677"/>
                  </a:lnTo>
                  <a:lnTo>
                    <a:pt x="630" y="1665"/>
                  </a:lnTo>
                  <a:lnTo>
                    <a:pt x="623" y="1654"/>
                  </a:lnTo>
                  <a:lnTo>
                    <a:pt x="618" y="1644"/>
                  </a:lnTo>
                  <a:lnTo>
                    <a:pt x="616" y="1632"/>
                  </a:lnTo>
                  <a:lnTo>
                    <a:pt x="611" y="1620"/>
                  </a:lnTo>
                  <a:lnTo>
                    <a:pt x="606" y="1611"/>
                  </a:lnTo>
                  <a:lnTo>
                    <a:pt x="601" y="1599"/>
                  </a:lnTo>
                  <a:lnTo>
                    <a:pt x="599" y="1589"/>
                  </a:lnTo>
                  <a:lnTo>
                    <a:pt x="594" y="1578"/>
                  </a:lnTo>
                  <a:lnTo>
                    <a:pt x="590" y="1566"/>
                  </a:lnTo>
                  <a:lnTo>
                    <a:pt x="587" y="1556"/>
                  </a:lnTo>
                  <a:lnTo>
                    <a:pt x="585" y="1544"/>
                  </a:lnTo>
                  <a:lnTo>
                    <a:pt x="580" y="1535"/>
                  </a:lnTo>
                  <a:lnTo>
                    <a:pt x="575" y="1523"/>
                  </a:lnTo>
                  <a:lnTo>
                    <a:pt x="573" y="1511"/>
                  </a:lnTo>
                  <a:lnTo>
                    <a:pt x="571" y="1501"/>
                  </a:lnTo>
                  <a:lnTo>
                    <a:pt x="566" y="1490"/>
                  </a:lnTo>
                  <a:lnTo>
                    <a:pt x="561" y="1480"/>
                  </a:lnTo>
                  <a:lnTo>
                    <a:pt x="556" y="1468"/>
                  </a:lnTo>
                  <a:lnTo>
                    <a:pt x="554" y="1459"/>
                  </a:lnTo>
                  <a:lnTo>
                    <a:pt x="549" y="1447"/>
                  </a:lnTo>
                  <a:lnTo>
                    <a:pt x="544" y="1437"/>
                  </a:lnTo>
                  <a:lnTo>
                    <a:pt x="540" y="1425"/>
                  </a:lnTo>
                  <a:lnTo>
                    <a:pt x="535" y="1416"/>
                  </a:lnTo>
                  <a:lnTo>
                    <a:pt x="528" y="1402"/>
                  </a:lnTo>
                  <a:lnTo>
                    <a:pt x="523" y="1392"/>
                  </a:lnTo>
                  <a:lnTo>
                    <a:pt x="518" y="1380"/>
                  </a:lnTo>
                  <a:lnTo>
                    <a:pt x="511" y="1368"/>
                  </a:lnTo>
                  <a:lnTo>
                    <a:pt x="502" y="1359"/>
                  </a:lnTo>
                  <a:lnTo>
                    <a:pt x="497" y="1347"/>
                  </a:lnTo>
                  <a:lnTo>
                    <a:pt x="487" y="1337"/>
                  </a:lnTo>
                  <a:lnTo>
                    <a:pt x="483" y="1326"/>
                  </a:lnTo>
                  <a:lnTo>
                    <a:pt x="473" y="1314"/>
                  </a:lnTo>
                  <a:lnTo>
                    <a:pt x="466" y="1304"/>
                  </a:lnTo>
                  <a:lnTo>
                    <a:pt x="457" y="1292"/>
                  </a:lnTo>
                  <a:lnTo>
                    <a:pt x="449" y="1283"/>
                  </a:lnTo>
                  <a:lnTo>
                    <a:pt x="440" y="1271"/>
                  </a:lnTo>
                  <a:lnTo>
                    <a:pt x="430" y="1259"/>
                  </a:lnTo>
                  <a:lnTo>
                    <a:pt x="423" y="1250"/>
                  </a:lnTo>
                  <a:lnTo>
                    <a:pt x="414" y="1238"/>
                  </a:lnTo>
                  <a:lnTo>
                    <a:pt x="402" y="1228"/>
                  </a:lnTo>
                  <a:lnTo>
                    <a:pt x="392" y="1216"/>
                  </a:lnTo>
                  <a:lnTo>
                    <a:pt x="383" y="1204"/>
                  </a:lnTo>
                  <a:lnTo>
                    <a:pt x="371" y="1195"/>
                  </a:lnTo>
                  <a:lnTo>
                    <a:pt x="361" y="1183"/>
                  </a:lnTo>
                  <a:lnTo>
                    <a:pt x="350" y="1174"/>
                  </a:lnTo>
                  <a:lnTo>
                    <a:pt x="340" y="1162"/>
                  </a:lnTo>
                  <a:lnTo>
                    <a:pt x="328" y="1154"/>
                  </a:lnTo>
                  <a:lnTo>
                    <a:pt x="316" y="1145"/>
                  </a:lnTo>
                  <a:lnTo>
                    <a:pt x="304" y="1133"/>
                  </a:lnTo>
                  <a:lnTo>
                    <a:pt x="293" y="1124"/>
                  </a:lnTo>
                  <a:lnTo>
                    <a:pt x="281" y="1114"/>
                  </a:lnTo>
                  <a:lnTo>
                    <a:pt x="269" y="1105"/>
                  </a:lnTo>
                  <a:lnTo>
                    <a:pt x="259" y="1095"/>
                  </a:lnTo>
                  <a:lnTo>
                    <a:pt x="247" y="1086"/>
                  </a:lnTo>
                  <a:lnTo>
                    <a:pt x="236" y="1078"/>
                  </a:lnTo>
                  <a:lnTo>
                    <a:pt x="224" y="1067"/>
                  </a:lnTo>
                  <a:lnTo>
                    <a:pt x="209" y="1059"/>
                  </a:lnTo>
                  <a:lnTo>
                    <a:pt x="198" y="1050"/>
                  </a:lnTo>
                  <a:lnTo>
                    <a:pt x="183" y="1040"/>
                  </a:lnTo>
                  <a:lnTo>
                    <a:pt x="171" y="1031"/>
                  </a:lnTo>
                  <a:lnTo>
                    <a:pt x="157" y="1024"/>
                  </a:lnTo>
                  <a:lnTo>
                    <a:pt x="148" y="1014"/>
                  </a:lnTo>
                  <a:lnTo>
                    <a:pt x="136" y="1005"/>
                  </a:lnTo>
                  <a:lnTo>
                    <a:pt x="122" y="995"/>
                  </a:lnTo>
                  <a:lnTo>
                    <a:pt x="112" y="986"/>
                  </a:lnTo>
                  <a:lnTo>
                    <a:pt x="100" y="976"/>
                  </a:lnTo>
                  <a:lnTo>
                    <a:pt x="91" y="969"/>
                  </a:lnTo>
                  <a:lnTo>
                    <a:pt x="81" y="957"/>
                  </a:lnTo>
                  <a:lnTo>
                    <a:pt x="69" y="948"/>
                  </a:lnTo>
                  <a:lnTo>
                    <a:pt x="62" y="938"/>
                  </a:lnTo>
                  <a:lnTo>
                    <a:pt x="53" y="929"/>
                  </a:lnTo>
                  <a:lnTo>
                    <a:pt x="45" y="914"/>
                  </a:lnTo>
                  <a:lnTo>
                    <a:pt x="36" y="903"/>
                  </a:lnTo>
                  <a:lnTo>
                    <a:pt x="29" y="891"/>
                  </a:lnTo>
                  <a:lnTo>
                    <a:pt x="24" y="879"/>
                  </a:lnTo>
                  <a:lnTo>
                    <a:pt x="17" y="865"/>
                  </a:lnTo>
                  <a:lnTo>
                    <a:pt x="12" y="850"/>
                  </a:lnTo>
                  <a:lnTo>
                    <a:pt x="10" y="836"/>
                  </a:lnTo>
                  <a:lnTo>
                    <a:pt x="5" y="822"/>
                  </a:lnTo>
                  <a:lnTo>
                    <a:pt x="3" y="812"/>
                  </a:lnTo>
                  <a:lnTo>
                    <a:pt x="0" y="805"/>
                  </a:lnTo>
                  <a:lnTo>
                    <a:pt x="0" y="796"/>
                  </a:lnTo>
                  <a:lnTo>
                    <a:pt x="0" y="789"/>
                  </a:lnTo>
                  <a:lnTo>
                    <a:pt x="0" y="779"/>
                  </a:lnTo>
                  <a:lnTo>
                    <a:pt x="0" y="772"/>
                  </a:lnTo>
                  <a:lnTo>
                    <a:pt x="0" y="762"/>
                  </a:lnTo>
                  <a:lnTo>
                    <a:pt x="0" y="753"/>
                  </a:lnTo>
                  <a:lnTo>
                    <a:pt x="0" y="743"/>
                  </a:lnTo>
                  <a:lnTo>
                    <a:pt x="3" y="734"/>
                  </a:lnTo>
                  <a:lnTo>
                    <a:pt x="5" y="724"/>
                  </a:lnTo>
                  <a:lnTo>
                    <a:pt x="5" y="715"/>
                  </a:lnTo>
                  <a:lnTo>
                    <a:pt x="7" y="703"/>
                  </a:lnTo>
                  <a:lnTo>
                    <a:pt x="10" y="693"/>
                  </a:lnTo>
                  <a:lnTo>
                    <a:pt x="12" y="684"/>
                  </a:lnTo>
                  <a:lnTo>
                    <a:pt x="17" y="674"/>
                  </a:lnTo>
                  <a:lnTo>
                    <a:pt x="17" y="660"/>
                  </a:lnTo>
                  <a:lnTo>
                    <a:pt x="19" y="648"/>
                  </a:lnTo>
                  <a:lnTo>
                    <a:pt x="24" y="636"/>
                  </a:lnTo>
                  <a:lnTo>
                    <a:pt x="26" y="627"/>
                  </a:lnTo>
                  <a:lnTo>
                    <a:pt x="31" y="613"/>
                  </a:lnTo>
                  <a:lnTo>
                    <a:pt x="34" y="601"/>
                  </a:lnTo>
                  <a:lnTo>
                    <a:pt x="38" y="589"/>
                  </a:lnTo>
                  <a:lnTo>
                    <a:pt x="45" y="577"/>
                  </a:lnTo>
                  <a:lnTo>
                    <a:pt x="48" y="565"/>
                  </a:lnTo>
                  <a:lnTo>
                    <a:pt x="53" y="551"/>
                  </a:lnTo>
                  <a:lnTo>
                    <a:pt x="57" y="539"/>
                  </a:lnTo>
                  <a:lnTo>
                    <a:pt x="64" y="525"/>
                  </a:lnTo>
                  <a:lnTo>
                    <a:pt x="69" y="513"/>
                  </a:lnTo>
                  <a:lnTo>
                    <a:pt x="74" y="499"/>
                  </a:lnTo>
                  <a:lnTo>
                    <a:pt x="81" y="487"/>
                  </a:lnTo>
                  <a:lnTo>
                    <a:pt x="88" y="472"/>
                  </a:lnTo>
                  <a:lnTo>
                    <a:pt x="93" y="458"/>
                  </a:lnTo>
                  <a:lnTo>
                    <a:pt x="100" y="446"/>
                  </a:lnTo>
                  <a:lnTo>
                    <a:pt x="105" y="432"/>
                  </a:lnTo>
                  <a:lnTo>
                    <a:pt x="112" y="418"/>
                  </a:lnTo>
                  <a:lnTo>
                    <a:pt x="117" y="406"/>
                  </a:lnTo>
                  <a:lnTo>
                    <a:pt x="124" y="392"/>
                  </a:lnTo>
                  <a:lnTo>
                    <a:pt x="131" y="380"/>
                  </a:lnTo>
                  <a:lnTo>
                    <a:pt x="138" y="368"/>
                  </a:lnTo>
                  <a:lnTo>
                    <a:pt x="145" y="354"/>
                  </a:lnTo>
                  <a:lnTo>
                    <a:pt x="152" y="342"/>
                  </a:lnTo>
                  <a:lnTo>
                    <a:pt x="160" y="327"/>
                  </a:lnTo>
                  <a:lnTo>
                    <a:pt x="167" y="316"/>
                  </a:lnTo>
                  <a:lnTo>
                    <a:pt x="171" y="301"/>
                  </a:lnTo>
                  <a:lnTo>
                    <a:pt x="181" y="289"/>
                  </a:lnTo>
                  <a:lnTo>
                    <a:pt x="186" y="278"/>
                  </a:lnTo>
                  <a:lnTo>
                    <a:pt x="195" y="266"/>
                  </a:lnTo>
                  <a:lnTo>
                    <a:pt x="202" y="254"/>
                  </a:lnTo>
                  <a:lnTo>
                    <a:pt x="209" y="240"/>
                  </a:lnTo>
                  <a:lnTo>
                    <a:pt x="214" y="228"/>
                  </a:lnTo>
                  <a:lnTo>
                    <a:pt x="221" y="218"/>
                  </a:lnTo>
                  <a:lnTo>
                    <a:pt x="226" y="206"/>
                  </a:lnTo>
                  <a:lnTo>
                    <a:pt x="233" y="197"/>
                  </a:lnTo>
                  <a:lnTo>
                    <a:pt x="240" y="185"/>
                  </a:lnTo>
                  <a:lnTo>
                    <a:pt x="247" y="175"/>
                  </a:lnTo>
                  <a:lnTo>
                    <a:pt x="252" y="163"/>
                  </a:lnTo>
                  <a:lnTo>
                    <a:pt x="257" y="154"/>
                  </a:lnTo>
                  <a:lnTo>
                    <a:pt x="264" y="144"/>
                  </a:lnTo>
                  <a:lnTo>
                    <a:pt x="269" y="135"/>
                  </a:lnTo>
                  <a:lnTo>
                    <a:pt x="274" y="125"/>
                  </a:lnTo>
                  <a:lnTo>
                    <a:pt x="278" y="116"/>
                  </a:lnTo>
                  <a:lnTo>
                    <a:pt x="285" y="109"/>
                  </a:lnTo>
                  <a:lnTo>
                    <a:pt x="290" y="102"/>
                  </a:lnTo>
                  <a:lnTo>
                    <a:pt x="300" y="87"/>
                  </a:lnTo>
                  <a:lnTo>
                    <a:pt x="307" y="73"/>
                  </a:lnTo>
                  <a:lnTo>
                    <a:pt x="314" y="61"/>
                  </a:lnTo>
                  <a:lnTo>
                    <a:pt x="321" y="54"/>
                  </a:lnTo>
                  <a:lnTo>
                    <a:pt x="326" y="47"/>
                  </a:lnTo>
                  <a:lnTo>
                    <a:pt x="328" y="42"/>
                  </a:lnTo>
                  <a:lnTo>
                    <a:pt x="333" y="38"/>
                  </a:lnTo>
                  <a:lnTo>
                    <a:pt x="471" y="0"/>
                  </a:lnTo>
                  <a:lnTo>
                    <a:pt x="464" y="7"/>
                  </a:lnTo>
                  <a:lnTo>
                    <a:pt x="459" y="16"/>
                  </a:lnTo>
                  <a:lnTo>
                    <a:pt x="452" y="23"/>
                  </a:lnTo>
                  <a:lnTo>
                    <a:pt x="447" y="35"/>
                  </a:lnTo>
                  <a:lnTo>
                    <a:pt x="437" y="47"/>
                  </a:lnTo>
                  <a:lnTo>
                    <a:pt x="430" y="64"/>
                  </a:lnTo>
                  <a:lnTo>
                    <a:pt x="423" y="71"/>
                  </a:lnTo>
                  <a:lnTo>
                    <a:pt x="418" y="78"/>
                  </a:lnTo>
                  <a:lnTo>
                    <a:pt x="411" y="87"/>
                  </a:lnTo>
                  <a:lnTo>
                    <a:pt x="409" y="95"/>
                  </a:lnTo>
                  <a:lnTo>
                    <a:pt x="402" y="104"/>
                  </a:lnTo>
                  <a:lnTo>
                    <a:pt x="395" y="111"/>
                  </a:lnTo>
                  <a:lnTo>
                    <a:pt x="390" y="123"/>
                  </a:lnTo>
                  <a:lnTo>
                    <a:pt x="383" y="135"/>
                  </a:lnTo>
                  <a:lnTo>
                    <a:pt x="376" y="142"/>
                  </a:lnTo>
                  <a:lnTo>
                    <a:pt x="371" y="154"/>
                  </a:lnTo>
                  <a:lnTo>
                    <a:pt x="364" y="163"/>
                  </a:lnTo>
                  <a:lnTo>
                    <a:pt x="357" y="175"/>
                  </a:lnTo>
                  <a:lnTo>
                    <a:pt x="350" y="187"/>
                  </a:lnTo>
                  <a:lnTo>
                    <a:pt x="345" y="199"/>
                  </a:lnTo>
                  <a:lnTo>
                    <a:pt x="338" y="211"/>
                  </a:lnTo>
                  <a:lnTo>
                    <a:pt x="333" y="223"/>
                  </a:lnTo>
                  <a:lnTo>
                    <a:pt x="323" y="232"/>
                  </a:lnTo>
                  <a:lnTo>
                    <a:pt x="319" y="244"/>
                  </a:lnTo>
                  <a:lnTo>
                    <a:pt x="309" y="256"/>
                  </a:lnTo>
                  <a:lnTo>
                    <a:pt x="302" y="268"/>
                  </a:lnTo>
                  <a:lnTo>
                    <a:pt x="295" y="280"/>
                  </a:lnTo>
                  <a:lnTo>
                    <a:pt x="288" y="294"/>
                  </a:lnTo>
                  <a:lnTo>
                    <a:pt x="281" y="306"/>
                  </a:lnTo>
                  <a:lnTo>
                    <a:pt x="276" y="320"/>
                  </a:lnTo>
                  <a:lnTo>
                    <a:pt x="266" y="332"/>
                  </a:lnTo>
                  <a:lnTo>
                    <a:pt x="262" y="344"/>
                  </a:lnTo>
                  <a:lnTo>
                    <a:pt x="255" y="356"/>
                  </a:lnTo>
                  <a:lnTo>
                    <a:pt x="250" y="368"/>
                  </a:lnTo>
                  <a:lnTo>
                    <a:pt x="240" y="380"/>
                  </a:lnTo>
                  <a:lnTo>
                    <a:pt x="236" y="392"/>
                  </a:lnTo>
                  <a:lnTo>
                    <a:pt x="228" y="406"/>
                  </a:lnTo>
                  <a:lnTo>
                    <a:pt x="224" y="418"/>
                  </a:lnTo>
                  <a:lnTo>
                    <a:pt x="217" y="430"/>
                  </a:lnTo>
                  <a:lnTo>
                    <a:pt x="212" y="442"/>
                  </a:lnTo>
                  <a:lnTo>
                    <a:pt x="205" y="453"/>
                  </a:lnTo>
                  <a:lnTo>
                    <a:pt x="202" y="465"/>
                  </a:lnTo>
                  <a:lnTo>
                    <a:pt x="195" y="477"/>
                  </a:lnTo>
                  <a:lnTo>
                    <a:pt x="190" y="489"/>
                  </a:lnTo>
                  <a:lnTo>
                    <a:pt x="186" y="501"/>
                  </a:lnTo>
                  <a:lnTo>
                    <a:pt x="181" y="513"/>
                  </a:lnTo>
                  <a:lnTo>
                    <a:pt x="176" y="525"/>
                  </a:lnTo>
                  <a:lnTo>
                    <a:pt x="171" y="534"/>
                  </a:lnTo>
                  <a:lnTo>
                    <a:pt x="169" y="546"/>
                  </a:lnTo>
                  <a:lnTo>
                    <a:pt x="164" y="556"/>
                  </a:lnTo>
                  <a:lnTo>
                    <a:pt x="162" y="565"/>
                  </a:lnTo>
                  <a:lnTo>
                    <a:pt x="160" y="577"/>
                  </a:lnTo>
                  <a:lnTo>
                    <a:pt x="157" y="587"/>
                  </a:lnTo>
                  <a:lnTo>
                    <a:pt x="155" y="596"/>
                  </a:lnTo>
                  <a:lnTo>
                    <a:pt x="152" y="606"/>
                  </a:lnTo>
                  <a:lnTo>
                    <a:pt x="150" y="615"/>
                  </a:lnTo>
                  <a:lnTo>
                    <a:pt x="148" y="622"/>
                  </a:lnTo>
                  <a:lnTo>
                    <a:pt x="148" y="632"/>
                  </a:lnTo>
                  <a:lnTo>
                    <a:pt x="145" y="641"/>
                  </a:lnTo>
                  <a:lnTo>
                    <a:pt x="143" y="648"/>
                  </a:lnTo>
                  <a:lnTo>
                    <a:pt x="143" y="658"/>
                  </a:lnTo>
                  <a:lnTo>
                    <a:pt x="143" y="667"/>
                  </a:lnTo>
                  <a:lnTo>
                    <a:pt x="143" y="674"/>
                  </a:lnTo>
                  <a:lnTo>
                    <a:pt x="143" y="682"/>
                  </a:lnTo>
                  <a:lnTo>
                    <a:pt x="143" y="691"/>
                  </a:lnTo>
                  <a:lnTo>
                    <a:pt x="143" y="698"/>
                  </a:lnTo>
                  <a:lnTo>
                    <a:pt x="143" y="705"/>
                  </a:lnTo>
                  <a:lnTo>
                    <a:pt x="143" y="715"/>
                  </a:lnTo>
                  <a:lnTo>
                    <a:pt x="145" y="724"/>
                  </a:lnTo>
                  <a:lnTo>
                    <a:pt x="148" y="731"/>
                  </a:lnTo>
                  <a:lnTo>
                    <a:pt x="148" y="746"/>
                  </a:lnTo>
                  <a:lnTo>
                    <a:pt x="150" y="760"/>
                  </a:lnTo>
                  <a:lnTo>
                    <a:pt x="155" y="777"/>
                  </a:lnTo>
                  <a:lnTo>
                    <a:pt x="162" y="791"/>
                  </a:lnTo>
                  <a:lnTo>
                    <a:pt x="164" y="805"/>
                  </a:lnTo>
                  <a:lnTo>
                    <a:pt x="171" y="819"/>
                  </a:lnTo>
                  <a:lnTo>
                    <a:pt x="176" y="834"/>
                  </a:lnTo>
                  <a:lnTo>
                    <a:pt x="186" y="848"/>
                  </a:lnTo>
                  <a:lnTo>
                    <a:pt x="190" y="860"/>
                  </a:lnTo>
                  <a:lnTo>
                    <a:pt x="200" y="872"/>
                  </a:lnTo>
                  <a:lnTo>
                    <a:pt x="209" y="886"/>
                  </a:lnTo>
                  <a:lnTo>
                    <a:pt x="217" y="898"/>
                  </a:lnTo>
                  <a:lnTo>
                    <a:pt x="226" y="910"/>
                  </a:lnTo>
                  <a:lnTo>
                    <a:pt x="233" y="922"/>
                  </a:lnTo>
                  <a:lnTo>
                    <a:pt x="245" y="931"/>
                  </a:lnTo>
                  <a:lnTo>
                    <a:pt x="255" y="945"/>
                  </a:lnTo>
                  <a:lnTo>
                    <a:pt x="264" y="955"/>
                  </a:lnTo>
                  <a:lnTo>
                    <a:pt x="276" y="967"/>
                  </a:lnTo>
                  <a:lnTo>
                    <a:pt x="285" y="979"/>
                  </a:lnTo>
                  <a:lnTo>
                    <a:pt x="300" y="991"/>
                  </a:lnTo>
                  <a:lnTo>
                    <a:pt x="309" y="1000"/>
                  </a:lnTo>
                  <a:lnTo>
                    <a:pt x="321" y="1012"/>
                  </a:lnTo>
                  <a:lnTo>
                    <a:pt x="333" y="1024"/>
                  </a:lnTo>
                  <a:lnTo>
                    <a:pt x="347" y="1036"/>
                  </a:lnTo>
                  <a:lnTo>
                    <a:pt x="357" y="1043"/>
                  </a:lnTo>
                  <a:lnTo>
                    <a:pt x="369" y="1055"/>
                  </a:lnTo>
                  <a:lnTo>
                    <a:pt x="380" y="1064"/>
                  </a:lnTo>
                  <a:lnTo>
                    <a:pt x="395" y="1074"/>
                  </a:lnTo>
                  <a:lnTo>
                    <a:pt x="404" y="1086"/>
                  </a:lnTo>
                  <a:lnTo>
                    <a:pt x="416" y="1095"/>
                  </a:lnTo>
                  <a:lnTo>
                    <a:pt x="430" y="1105"/>
                  </a:lnTo>
                  <a:lnTo>
                    <a:pt x="442" y="1116"/>
                  </a:lnTo>
                  <a:lnTo>
                    <a:pt x="454" y="1126"/>
                  </a:lnTo>
                  <a:lnTo>
                    <a:pt x="466" y="1135"/>
                  </a:lnTo>
                  <a:lnTo>
                    <a:pt x="478" y="1147"/>
                  </a:lnTo>
                  <a:lnTo>
                    <a:pt x="490" y="1159"/>
                  </a:lnTo>
                  <a:lnTo>
                    <a:pt x="502" y="1169"/>
                  </a:lnTo>
                  <a:lnTo>
                    <a:pt x="514" y="1178"/>
                  </a:lnTo>
                  <a:lnTo>
                    <a:pt x="525" y="1188"/>
                  </a:lnTo>
                  <a:lnTo>
                    <a:pt x="540" y="1200"/>
                  </a:lnTo>
                  <a:lnTo>
                    <a:pt x="549" y="1209"/>
                  </a:lnTo>
                  <a:lnTo>
                    <a:pt x="561" y="1221"/>
                  </a:lnTo>
                  <a:lnTo>
                    <a:pt x="571" y="1231"/>
                  </a:lnTo>
                  <a:lnTo>
                    <a:pt x="582" y="1242"/>
                  </a:lnTo>
                  <a:lnTo>
                    <a:pt x="592" y="1250"/>
                  </a:lnTo>
                  <a:lnTo>
                    <a:pt x="601" y="1261"/>
                  </a:lnTo>
                  <a:lnTo>
                    <a:pt x="611" y="1271"/>
                  </a:lnTo>
                  <a:lnTo>
                    <a:pt x="623" y="1283"/>
                  </a:lnTo>
                  <a:lnTo>
                    <a:pt x="630" y="1292"/>
                  </a:lnTo>
                  <a:lnTo>
                    <a:pt x="639" y="1304"/>
                  </a:lnTo>
                  <a:lnTo>
                    <a:pt x="649" y="1314"/>
                  </a:lnTo>
                  <a:lnTo>
                    <a:pt x="656" y="1326"/>
                  </a:lnTo>
                  <a:lnTo>
                    <a:pt x="663" y="1337"/>
                  </a:lnTo>
                  <a:lnTo>
                    <a:pt x="673" y="1349"/>
                  </a:lnTo>
                  <a:lnTo>
                    <a:pt x="680" y="1359"/>
                  </a:lnTo>
                  <a:lnTo>
                    <a:pt x="687" y="1373"/>
                  </a:lnTo>
                  <a:lnTo>
                    <a:pt x="692" y="1383"/>
                  </a:lnTo>
                  <a:lnTo>
                    <a:pt x="696" y="1395"/>
                  </a:lnTo>
                  <a:lnTo>
                    <a:pt x="701" y="1406"/>
                  </a:lnTo>
                  <a:lnTo>
                    <a:pt x="706" y="1418"/>
                  </a:lnTo>
                  <a:lnTo>
                    <a:pt x="711" y="1430"/>
                  </a:lnTo>
                  <a:lnTo>
                    <a:pt x="715" y="1442"/>
                  </a:lnTo>
                  <a:lnTo>
                    <a:pt x="720" y="1454"/>
                  </a:lnTo>
                  <a:lnTo>
                    <a:pt x="725" y="1466"/>
                  </a:lnTo>
                  <a:lnTo>
                    <a:pt x="727" y="1478"/>
                  </a:lnTo>
                  <a:lnTo>
                    <a:pt x="730" y="1490"/>
                  </a:lnTo>
                  <a:lnTo>
                    <a:pt x="732" y="1501"/>
                  </a:lnTo>
                  <a:lnTo>
                    <a:pt x="737" y="1513"/>
                  </a:lnTo>
                  <a:lnTo>
                    <a:pt x="739" y="1525"/>
                  </a:lnTo>
                  <a:lnTo>
                    <a:pt x="742" y="1537"/>
                  </a:lnTo>
                  <a:lnTo>
                    <a:pt x="746" y="1549"/>
                  </a:lnTo>
                  <a:lnTo>
                    <a:pt x="751" y="1563"/>
                  </a:lnTo>
                  <a:lnTo>
                    <a:pt x="753" y="1573"/>
                  </a:lnTo>
                  <a:lnTo>
                    <a:pt x="756" y="1585"/>
                  </a:lnTo>
                  <a:lnTo>
                    <a:pt x="761" y="1597"/>
                  </a:lnTo>
                  <a:lnTo>
                    <a:pt x="765" y="1608"/>
                  </a:lnTo>
                  <a:lnTo>
                    <a:pt x="768" y="1620"/>
                  </a:lnTo>
                  <a:lnTo>
                    <a:pt x="773" y="1632"/>
                  </a:lnTo>
                  <a:lnTo>
                    <a:pt x="777" y="1644"/>
                  </a:lnTo>
                  <a:lnTo>
                    <a:pt x="782" y="1656"/>
                  </a:lnTo>
                  <a:lnTo>
                    <a:pt x="787" y="1665"/>
                  </a:lnTo>
                  <a:lnTo>
                    <a:pt x="794" y="1680"/>
                  </a:lnTo>
                  <a:lnTo>
                    <a:pt x="799" y="1689"/>
                  </a:lnTo>
                  <a:lnTo>
                    <a:pt x="808" y="1701"/>
                  </a:lnTo>
                  <a:lnTo>
                    <a:pt x="813" y="1713"/>
                  </a:lnTo>
                  <a:lnTo>
                    <a:pt x="822" y="1722"/>
                  </a:lnTo>
                  <a:lnTo>
                    <a:pt x="830" y="1734"/>
                  </a:lnTo>
                  <a:lnTo>
                    <a:pt x="841" y="1746"/>
                  </a:lnTo>
                  <a:lnTo>
                    <a:pt x="849" y="1756"/>
                  </a:lnTo>
                  <a:lnTo>
                    <a:pt x="858" y="1768"/>
                  </a:lnTo>
                  <a:lnTo>
                    <a:pt x="870" y="1777"/>
                  </a:lnTo>
                  <a:lnTo>
                    <a:pt x="882" y="1789"/>
                  </a:lnTo>
                  <a:lnTo>
                    <a:pt x="891" y="1796"/>
                  </a:lnTo>
                  <a:lnTo>
                    <a:pt x="906" y="1808"/>
                  </a:lnTo>
                  <a:lnTo>
                    <a:pt x="917" y="1818"/>
                  </a:lnTo>
                  <a:lnTo>
                    <a:pt x="932" y="1827"/>
                  </a:lnTo>
                  <a:lnTo>
                    <a:pt x="941" y="1837"/>
                  </a:lnTo>
                  <a:lnTo>
                    <a:pt x="955" y="1844"/>
                  </a:lnTo>
                  <a:lnTo>
                    <a:pt x="967" y="1853"/>
                  </a:lnTo>
                  <a:lnTo>
                    <a:pt x="982" y="1863"/>
                  </a:lnTo>
                  <a:lnTo>
                    <a:pt x="993" y="1870"/>
                  </a:lnTo>
                  <a:lnTo>
                    <a:pt x="1008" y="1879"/>
                  </a:lnTo>
                  <a:lnTo>
                    <a:pt x="1020" y="1886"/>
                  </a:lnTo>
                  <a:lnTo>
                    <a:pt x="1034" y="1896"/>
                  </a:lnTo>
                  <a:lnTo>
                    <a:pt x="1043" y="1903"/>
                  </a:lnTo>
                  <a:lnTo>
                    <a:pt x="1055" y="1910"/>
                  </a:lnTo>
                  <a:lnTo>
                    <a:pt x="1067" y="1915"/>
                  </a:lnTo>
                  <a:lnTo>
                    <a:pt x="1077" y="1922"/>
                  </a:lnTo>
                  <a:lnTo>
                    <a:pt x="1088" y="1927"/>
                  </a:lnTo>
                  <a:lnTo>
                    <a:pt x="1098" y="1934"/>
                  </a:lnTo>
                  <a:lnTo>
                    <a:pt x="1105" y="1939"/>
                  </a:lnTo>
                  <a:lnTo>
                    <a:pt x="1115" y="1943"/>
                  </a:lnTo>
                  <a:lnTo>
                    <a:pt x="1127" y="1948"/>
                  </a:lnTo>
                  <a:lnTo>
                    <a:pt x="1141" y="1955"/>
                  </a:lnTo>
                  <a:lnTo>
                    <a:pt x="1148" y="1958"/>
                  </a:lnTo>
                  <a:lnTo>
                    <a:pt x="1150" y="1960"/>
                  </a:lnTo>
                  <a:lnTo>
                    <a:pt x="1024" y="2031"/>
                  </a:lnTo>
                  <a:close/>
                </a:path>
              </a:pathLst>
            </a:custGeom>
            <a:no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2" name="Freeform 30"/>
            <p:cNvSpPr>
              <a:spLocks noChangeArrowheads="1"/>
            </p:cNvSpPr>
            <p:nvPr/>
          </p:nvSpPr>
          <p:spPr bwMode="auto">
            <a:xfrm rot="1020000">
              <a:off x="3201" y="63"/>
              <a:ext cx="614" cy="1411"/>
            </a:xfrm>
            <a:custGeom>
              <a:avLst/>
              <a:gdLst>
                <a:gd name="T0" fmla="*/ 855 w 1019"/>
                <a:gd name="T1" fmla="*/ 2162 h 2217"/>
                <a:gd name="T2" fmla="*/ 857 w 1019"/>
                <a:gd name="T3" fmla="*/ 2077 h 2217"/>
                <a:gd name="T4" fmla="*/ 860 w 1019"/>
                <a:gd name="T5" fmla="*/ 2013 h 2217"/>
                <a:gd name="T6" fmla="*/ 855 w 1019"/>
                <a:gd name="T7" fmla="*/ 1941 h 2217"/>
                <a:gd name="T8" fmla="*/ 853 w 1019"/>
                <a:gd name="T9" fmla="*/ 1875 h 2217"/>
                <a:gd name="T10" fmla="*/ 841 w 1019"/>
                <a:gd name="T11" fmla="*/ 1808 h 2217"/>
                <a:gd name="T12" fmla="*/ 824 w 1019"/>
                <a:gd name="T13" fmla="*/ 1751 h 2217"/>
                <a:gd name="T14" fmla="*/ 769 w 1019"/>
                <a:gd name="T15" fmla="*/ 1673 h 2217"/>
                <a:gd name="T16" fmla="*/ 679 w 1019"/>
                <a:gd name="T17" fmla="*/ 1604 h 2217"/>
                <a:gd name="T18" fmla="*/ 577 w 1019"/>
                <a:gd name="T19" fmla="*/ 1547 h 2217"/>
                <a:gd name="T20" fmla="*/ 477 w 1019"/>
                <a:gd name="T21" fmla="*/ 1485 h 2217"/>
                <a:gd name="T22" fmla="*/ 404 w 1019"/>
                <a:gd name="T23" fmla="*/ 1414 h 2217"/>
                <a:gd name="T24" fmla="*/ 373 w 1019"/>
                <a:gd name="T25" fmla="*/ 1328 h 2217"/>
                <a:gd name="T26" fmla="*/ 373 w 1019"/>
                <a:gd name="T27" fmla="*/ 1228 h 2217"/>
                <a:gd name="T28" fmla="*/ 377 w 1019"/>
                <a:gd name="T29" fmla="*/ 1126 h 2217"/>
                <a:gd name="T30" fmla="*/ 366 w 1019"/>
                <a:gd name="T31" fmla="*/ 1024 h 2217"/>
                <a:gd name="T32" fmla="*/ 318 w 1019"/>
                <a:gd name="T33" fmla="*/ 926 h 2217"/>
                <a:gd name="T34" fmla="*/ 254 w 1019"/>
                <a:gd name="T35" fmla="*/ 843 h 2217"/>
                <a:gd name="T36" fmla="*/ 185 w 1019"/>
                <a:gd name="T37" fmla="*/ 770 h 2217"/>
                <a:gd name="T38" fmla="*/ 118 w 1019"/>
                <a:gd name="T39" fmla="*/ 703 h 2217"/>
                <a:gd name="T40" fmla="*/ 64 w 1019"/>
                <a:gd name="T41" fmla="*/ 641 h 2217"/>
                <a:gd name="T42" fmla="*/ 23 w 1019"/>
                <a:gd name="T43" fmla="*/ 577 h 2217"/>
                <a:gd name="T44" fmla="*/ 2 w 1019"/>
                <a:gd name="T45" fmla="*/ 508 h 2217"/>
                <a:gd name="T46" fmla="*/ 0 w 1019"/>
                <a:gd name="T47" fmla="*/ 437 h 2217"/>
                <a:gd name="T48" fmla="*/ 9 w 1019"/>
                <a:gd name="T49" fmla="*/ 363 h 2217"/>
                <a:gd name="T50" fmla="*/ 28 w 1019"/>
                <a:gd name="T51" fmla="*/ 280 h 2217"/>
                <a:gd name="T52" fmla="*/ 57 w 1019"/>
                <a:gd name="T53" fmla="*/ 194 h 2217"/>
                <a:gd name="T54" fmla="*/ 85 w 1019"/>
                <a:gd name="T55" fmla="*/ 116 h 2217"/>
                <a:gd name="T56" fmla="*/ 268 w 1019"/>
                <a:gd name="T57" fmla="*/ 14 h 2217"/>
                <a:gd name="T58" fmla="*/ 242 w 1019"/>
                <a:gd name="T59" fmla="*/ 92 h 2217"/>
                <a:gd name="T60" fmla="*/ 216 w 1019"/>
                <a:gd name="T61" fmla="*/ 166 h 2217"/>
                <a:gd name="T62" fmla="*/ 190 w 1019"/>
                <a:gd name="T63" fmla="*/ 244 h 2217"/>
                <a:gd name="T64" fmla="*/ 164 w 1019"/>
                <a:gd name="T65" fmla="*/ 318 h 2217"/>
                <a:gd name="T66" fmla="*/ 149 w 1019"/>
                <a:gd name="T67" fmla="*/ 389 h 2217"/>
                <a:gd name="T68" fmla="*/ 147 w 1019"/>
                <a:gd name="T69" fmla="*/ 465 h 2217"/>
                <a:gd name="T70" fmla="*/ 159 w 1019"/>
                <a:gd name="T71" fmla="*/ 544 h 2217"/>
                <a:gd name="T72" fmla="*/ 194 w 1019"/>
                <a:gd name="T73" fmla="*/ 625 h 2217"/>
                <a:gd name="T74" fmla="*/ 249 w 1019"/>
                <a:gd name="T75" fmla="*/ 710 h 2217"/>
                <a:gd name="T76" fmla="*/ 311 w 1019"/>
                <a:gd name="T77" fmla="*/ 798 h 2217"/>
                <a:gd name="T78" fmla="*/ 375 w 1019"/>
                <a:gd name="T79" fmla="*/ 886 h 2217"/>
                <a:gd name="T80" fmla="*/ 430 w 1019"/>
                <a:gd name="T81" fmla="*/ 976 h 2217"/>
                <a:gd name="T82" fmla="*/ 465 w 1019"/>
                <a:gd name="T83" fmla="*/ 1064 h 2217"/>
                <a:gd name="T84" fmla="*/ 472 w 1019"/>
                <a:gd name="T85" fmla="*/ 1140 h 2217"/>
                <a:gd name="T86" fmla="*/ 475 w 1019"/>
                <a:gd name="T87" fmla="*/ 1214 h 2217"/>
                <a:gd name="T88" fmla="*/ 484 w 1019"/>
                <a:gd name="T89" fmla="*/ 1278 h 2217"/>
                <a:gd name="T90" fmla="*/ 527 w 1019"/>
                <a:gd name="T91" fmla="*/ 1340 h 2217"/>
                <a:gd name="T92" fmla="*/ 605 w 1019"/>
                <a:gd name="T93" fmla="*/ 1399 h 2217"/>
                <a:gd name="T94" fmla="*/ 693 w 1019"/>
                <a:gd name="T95" fmla="*/ 1452 h 2217"/>
                <a:gd name="T96" fmla="*/ 750 w 1019"/>
                <a:gd name="T97" fmla="*/ 1485 h 2217"/>
                <a:gd name="T98" fmla="*/ 805 w 1019"/>
                <a:gd name="T99" fmla="*/ 1521 h 2217"/>
                <a:gd name="T100" fmla="*/ 902 w 1019"/>
                <a:gd name="T101" fmla="*/ 1601 h 2217"/>
                <a:gd name="T102" fmla="*/ 971 w 1019"/>
                <a:gd name="T103" fmla="*/ 1694 h 2217"/>
                <a:gd name="T104" fmla="*/ 995 w 1019"/>
                <a:gd name="T105" fmla="*/ 1765 h 2217"/>
                <a:gd name="T106" fmla="*/ 1009 w 1019"/>
                <a:gd name="T107" fmla="*/ 1825 h 2217"/>
                <a:gd name="T108" fmla="*/ 1014 w 1019"/>
                <a:gd name="T109" fmla="*/ 1882 h 2217"/>
                <a:gd name="T110" fmla="*/ 1019 w 1019"/>
                <a:gd name="T111" fmla="*/ 1953 h 2217"/>
                <a:gd name="T112" fmla="*/ 1017 w 1019"/>
                <a:gd name="T113" fmla="*/ 2034 h 2217"/>
                <a:gd name="T114" fmla="*/ 850 w 1019"/>
                <a:gd name="T115" fmla="*/ 2217 h 2217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w 1019"/>
                <a:gd name="T175" fmla="*/ 0 h 2217"/>
                <a:gd name="T176" fmla="*/ 1019 w 1019"/>
                <a:gd name="T177" fmla="*/ 2217 h 2217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T174" t="T175" r="T176" b="T177"/>
              <a:pathLst>
                <a:path w="1019" h="2217">
                  <a:moveTo>
                    <a:pt x="850" y="2217"/>
                  </a:moveTo>
                  <a:lnTo>
                    <a:pt x="850" y="2212"/>
                  </a:lnTo>
                  <a:lnTo>
                    <a:pt x="850" y="2200"/>
                  </a:lnTo>
                  <a:lnTo>
                    <a:pt x="850" y="2191"/>
                  </a:lnTo>
                  <a:lnTo>
                    <a:pt x="853" y="2184"/>
                  </a:lnTo>
                  <a:lnTo>
                    <a:pt x="853" y="2172"/>
                  </a:lnTo>
                  <a:lnTo>
                    <a:pt x="855" y="2162"/>
                  </a:lnTo>
                  <a:lnTo>
                    <a:pt x="855" y="2148"/>
                  </a:lnTo>
                  <a:lnTo>
                    <a:pt x="855" y="2134"/>
                  </a:lnTo>
                  <a:lnTo>
                    <a:pt x="855" y="2117"/>
                  </a:lnTo>
                  <a:lnTo>
                    <a:pt x="857" y="2103"/>
                  </a:lnTo>
                  <a:lnTo>
                    <a:pt x="857" y="2093"/>
                  </a:lnTo>
                  <a:lnTo>
                    <a:pt x="857" y="2084"/>
                  </a:lnTo>
                  <a:lnTo>
                    <a:pt x="857" y="2077"/>
                  </a:lnTo>
                  <a:lnTo>
                    <a:pt x="860" y="2067"/>
                  </a:lnTo>
                  <a:lnTo>
                    <a:pt x="860" y="2058"/>
                  </a:lnTo>
                  <a:lnTo>
                    <a:pt x="860" y="2048"/>
                  </a:lnTo>
                  <a:lnTo>
                    <a:pt x="860" y="2041"/>
                  </a:lnTo>
                  <a:lnTo>
                    <a:pt x="860" y="2032"/>
                  </a:lnTo>
                  <a:lnTo>
                    <a:pt x="860" y="2022"/>
                  </a:lnTo>
                  <a:lnTo>
                    <a:pt x="860" y="2013"/>
                  </a:lnTo>
                  <a:lnTo>
                    <a:pt x="860" y="2001"/>
                  </a:lnTo>
                  <a:lnTo>
                    <a:pt x="860" y="1991"/>
                  </a:lnTo>
                  <a:lnTo>
                    <a:pt x="857" y="1982"/>
                  </a:lnTo>
                  <a:lnTo>
                    <a:pt x="857" y="1972"/>
                  </a:lnTo>
                  <a:lnTo>
                    <a:pt x="857" y="1960"/>
                  </a:lnTo>
                  <a:lnTo>
                    <a:pt x="857" y="1953"/>
                  </a:lnTo>
                  <a:lnTo>
                    <a:pt x="855" y="1941"/>
                  </a:lnTo>
                  <a:lnTo>
                    <a:pt x="855" y="1932"/>
                  </a:lnTo>
                  <a:lnTo>
                    <a:pt x="855" y="1922"/>
                  </a:lnTo>
                  <a:lnTo>
                    <a:pt x="855" y="1913"/>
                  </a:lnTo>
                  <a:lnTo>
                    <a:pt x="853" y="1903"/>
                  </a:lnTo>
                  <a:lnTo>
                    <a:pt x="853" y="1891"/>
                  </a:lnTo>
                  <a:lnTo>
                    <a:pt x="853" y="1882"/>
                  </a:lnTo>
                  <a:lnTo>
                    <a:pt x="853" y="1875"/>
                  </a:lnTo>
                  <a:lnTo>
                    <a:pt x="848" y="1863"/>
                  </a:lnTo>
                  <a:lnTo>
                    <a:pt x="848" y="1853"/>
                  </a:lnTo>
                  <a:lnTo>
                    <a:pt x="845" y="1844"/>
                  </a:lnTo>
                  <a:lnTo>
                    <a:pt x="845" y="1834"/>
                  </a:lnTo>
                  <a:lnTo>
                    <a:pt x="843" y="1827"/>
                  </a:lnTo>
                  <a:lnTo>
                    <a:pt x="841" y="1818"/>
                  </a:lnTo>
                  <a:lnTo>
                    <a:pt x="841" y="1808"/>
                  </a:lnTo>
                  <a:lnTo>
                    <a:pt x="838" y="1801"/>
                  </a:lnTo>
                  <a:lnTo>
                    <a:pt x="836" y="1791"/>
                  </a:lnTo>
                  <a:lnTo>
                    <a:pt x="834" y="1782"/>
                  </a:lnTo>
                  <a:lnTo>
                    <a:pt x="831" y="1775"/>
                  </a:lnTo>
                  <a:lnTo>
                    <a:pt x="829" y="1768"/>
                  </a:lnTo>
                  <a:lnTo>
                    <a:pt x="824" y="1758"/>
                  </a:lnTo>
                  <a:lnTo>
                    <a:pt x="824" y="1751"/>
                  </a:lnTo>
                  <a:lnTo>
                    <a:pt x="819" y="1744"/>
                  </a:lnTo>
                  <a:lnTo>
                    <a:pt x="817" y="1739"/>
                  </a:lnTo>
                  <a:lnTo>
                    <a:pt x="810" y="1725"/>
                  </a:lnTo>
                  <a:lnTo>
                    <a:pt x="800" y="1711"/>
                  </a:lnTo>
                  <a:lnTo>
                    <a:pt x="791" y="1699"/>
                  </a:lnTo>
                  <a:lnTo>
                    <a:pt x="779" y="1687"/>
                  </a:lnTo>
                  <a:lnTo>
                    <a:pt x="769" y="1673"/>
                  </a:lnTo>
                  <a:lnTo>
                    <a:pt x="758" y="1663"/>
                  </a:lnTo>
                  <a:lnTo>
                    <a:pt x="746" y="1651"/>
                  </a:lnTo>
                  <a:lnTo>
                    <a:pt x="734" y="1644"/>
                  </a:lnTo>
                  <a:lnTo>
                    <a:pt x="720" y="1632"/>
                  </a:lnTo>
                  <a:lnTo>
                    <a:pt x="708" y="1623"/>
                  </a:lnTo>
                  <a:lnTo>
                    <a:pt x="693" y="1613"/>
                  </a:lnTo>
                  <a:lnTo>
                    <a:pt x="679" y="1604"/>
                  </a:lnTo>
                  <a:lnTo>
                    <a:pt x="665" y="1597"/>
                  </a:lnTo>
                  <a:lnTo>
                    <a:pt x="651" y="1587"/>
                  </a:lnTo>
                  <a:lnTo>
                    <a:pt x="636" y="1578"/>
                  </a:lnTo>
                  <a:lnTo>
                    <a:pt x="622" y="1570"/>
                  </a:lnTo>
                  <a:lnTo>
                    <a:pt x="605" y="1563"/>
                  </a:lnTo>
                  <a:lnTo>
                    <a:pt x="591" y="1554"/>
                  </a:lnTo>
                  <a:lnTo>
                    <a:pt x="577" y="1547"/>
                  </a:lnTo>
                  <a:lnTo>
                    <a:pt x="563" y="1537"/>
                  </a:lnTo>
                  <a:lnTo>
                    <a:pt x="546" y="1528"/>
                  </a:lnTo>
                  <a:lnTo>
                    <a:pt x="532" y="1521"/>
                  </a:lnTo>
                  <a:lnTo>
                    <a:pt x="518" y="1511"/>
                  </a:lnTo>
                  <a:lnTo>
                    <a:pt x="506" y="1504"/>
                  </a:lnTo>
                  <a:lnTo>
                    <a:pt x="491" y="1494"/>
                  </a:lnTo>
                  <a:lnTo>
                    <a:pt x="477" y="1485"/>
                  </a:lnTo>
                  <a:lnTo>
                    <a:pt x="465" y="1475"/>
                  </a:lnTo>
                  <a:lnTo>
                    <a:pt x="453" y="1468"/>
                  </a:lnTo>
                  <a:lnTo>
                    <a:pt x="442" y="1459"/>
                  </a:lnTo>
                  <a:lnTo>
                    <a:pt x="430" y="1447"/>
                  </a:lnTo>
                  <a:lnTo>
                    <a:pt x="423" y="1437"/>
                  </a:lnTo>
                  <a:lnTo>
                    <a:pt x="413" y="1428"/>
                  </a:lnTo>
                  <a:lnTo>
                    <a:pt x="404" y="1414"/>
                  </a:lnTo>
                  <a:lnTo>
                    <a:pt x="396" y="1404"/>
                  </a:lnTo>
                  <a:lnTo>
                    <a:pt x="389" y="1392"/>
                  </a:lnTo>
                  <a:lnTo>
                    <a:pt x="385" y="1380"/>
                  </a:lnTo>
                  <a:lnTo>
                    <a:pt x="380" y="1366"/>
                  </a:lnTo>
                  <a:lnTo>
                    <a:pt x="377" y="1354"/>
                  </a:lnTo>
                  <a:lnTo>
                    <a:pt x="373" y="1342"/>
                  </a:lnTo>
                  <a:lnTo>
                    <a:pt x="373" y="1328"/>
                  </a:lnTo>
                  <a:lnTo>
                    <a:pt x="370" y="1314"/>
                  </a:lnTo>
                  <a:lnTo>
                    <a:pt x="370" y="1300"/>
                  </a:lnTo>
                  <a:lnTo>
                    <a:pt x="370" y="1285"/>
                  </a:lnTo>
                  <a:lnTo>
                    <a:pt x="370" y="1271"/>
                  </a:lnTo>
                  <a:lnTo>
                    <a:pt x="370" y="1257"/>
                  </a:lnTo>
                  <a:lnTo>
                    <a:pt x="370" y="1243"/>
                  </a:lnTo>
                  <a:lnTo>
                    <a:pt x="373" y="1228"/>
                  </a:lnTo>
                  <a:lnTo>
                    <a:pt x="373" y="1216"/>
                  </a:lnTo>
                  <a:lnTo>
                    <a:pt x="373" y="1200"/>
                  </a:lnTo>
                  <a:lnTo>
                    <a:pt x="375" y="1185"/>
                  </a:lnTo>
                  <a:lnTo>
                    <a:pt x="375" y="1171"/>
                  </a:lnTo>
                  <a:lnTo>
                    <a:pt x="377" y="1157"/>
                  </a:lnTo>
                  <a:lnTo>
                    <a:pt x="377" y="1140"/>
                  </a:lnTo>
                  <a:lnTo>
                    <a:pt x="377" y="1126"/>
                  </a:lnTo>
                  <a:lnTo>
                    <a:pt x="377" y="1112"/>
                  </a:lnTo>
                  <a:lnTo>
                    <a:pt x="377" y="1098"/>
                  </a:lnTo>
                  <a:lnTo>
                    <a:pt x="375" y="1081"/>
                  </a:lnTo>
                  <a:lnTo>
                    <a:pt x="373" y="1067"/>
                  </a:lnTo>
                  <a:lnTo>
                    <a:pt x="370" y="1052"/>
                  </a:lnTo>
                  <a:lnTo>
                    <a:pt x="368" y="1038"/>
                  </a:lnTo>
                  <a:lnTo>
                    <a:pt x="366" y="1024"/>
                  </a:lnTo>
                  <a:lnTo>
                    <a:pt x="361" y="1010"/>
                  </a:lnTo>
                  <a:lnTo>
                    <a:pt x="354" y="995"/>
                  </a:lnTo>
                  <a:lnTo>
                    <a:pt x="351" y="983"/>
                  </a:lnTo>
                  <a:lnTo>
                    <a:pt x="342" y="967"/>
                  </a:lnTo>
                  <a:lnTo>
                    <a:pt x="335" y="953"/>
                  </a:lnTo>
                  <a:lnTo>
                    <a:pt x="325" y="941"/>
                  </a:lnTo>
                  <a:lnTo>
                    <a:pt x="318" y="926"/>
                  </a:lnTo>
                  <a:lnTo>
                    <a:pt x="311" y="915"/>
                  </a:lnTo>
                  <a:lnTo>
                    <a:pt x="301" y="900"/>
                  </a:lnTo>
                  <a:lnTo>
                    <a:pt x="292" y="888"/>
                  </a:lnTo>
                  <a:lnTo>
                    <a:pt x="285" y="879"/>
                  </a:lnTo>
                  <a:lnTo>
                    <a:pt x="275" y="865"/>
                  </a:lnTo>
                  <a:lnTo>
                    <a:pt x="263" y="855"/>
                  </a:lnTo>
                  <a:lnTo>
                    <a:pt x="254" y="843"/>
                  </a:lnTo>
                  <a:lnTo>
                    <a:pt x="244" y="834"/>
                  </a:lnTo>
                  <a:lnTo>
                    <a:pt x="235" y="822"/>
                  </a:lnTo>
                  <a:lnTo>
                    <a:pt x="225" y="812"/>
                  </a:lnTo>
                  <a:lnTo>
                    <a:pt x="216" y="800"/>
                  </a:lnTo>
                  <a:lnTo>
                    <a:pt x="206" y="791"/>
                  </a:lnTo>
                  <a:lnTo>
                    <a:pt x="194" y="779"/>
                  </a:lnTo>
                  <a:lnTo>
                    <a:pt x="185" y="770"/>
                  </a:lnTo>
                  <a:lnTo>
                    <a:pt x="175" y="760"/>
                  </a:lnTo>
                  <a:lnTo>
                    <a:pt x="166" y="751"/>
                  </a:lnTo>
                  <a:lnTo>
                    <a:pt x="154" y="741"/>
                  </a:lnTo>
                  <a:lnTo>
                    <a:pt x="145" y="732"/>
                  </a:lnTo>
                  <a:lnTo>
                    <a:pt x="137" y="722"/>
                  </a:lnTo>
                  <a:lnTo>
                    <a:pt x="128" y="715"/>
                  </a:lnTo>
                  <a:lnTo>
                    <a:pt x="118" y="703"/>
                  </a:lnTo>
                  <a:lnTo>
                    <a:pt x="109" y="696"/>
                  </a:lnTo>
                  <a:lnTo>
                    <a:pt x="99" y="686"/>
                  </a:lnTo>
                  <a:lnTo>
                    <a:pt x="92" y="677"/>
                  </a:lnTo>
                  <a:lnTo>
                    <a:pt x="83" y="667"/>
                  </a:lnTo>
                  <a:lnTo>
                    <a:pt x="76" y="660"/>
                  </a:lnTo>
                  <a:lnTo>
                    <a:pt x="69" y="651"/>
                  </a:lnTo>
                  <a:lnTo>
                    <a:pt x="64" y="641"/>
                  </a:lnTo>
                  <a:lnTo>
                    <a:pt x="54" y="632"/>
                  </a:lnTo>
                  <a:lnTo>
                    <a:pt x="50" y="622"/>
                  </a:lnTo>
                  <a:lnTo>
                    <a:pt x="42" y="613"/>
                  </a:lnTo>
                  <a:lnTo>
                    <a:pt x="38" y="606"/>
                  </a:lnTo>
                  <a:lnTo>
                    <a:pt x="30" y="594"/>
                  </a:lnTo>
                  <a:lnTo>
                    <a:pt x="28" y="584"/>
                  </a:lnTo>
                  <a:lnTo>
                    <a:pt x="23" y="577"/>
                  </a:lnTo>
                  <a:lnTo>
                    <a:pt x="21" y="568"/>
                  </a:lnTo>
                  <a:lnTo>
                    <a:pt x="16" y="558"/>
                  </a:lnTo>
                  <a:lnTo>
                    <a:pt x="11" y="546"/>
                  </a:lnTo>
                  <a:lnTo>
                    <a:pt x="9" y="537"/>
                  </a:lnTo>
                  <a:lnTo>
                    <a:pt x="7" y="530"/>
                  </a:lnTo>
                  <a:lnTo>
                    <a:pt x="4" y="518"/>
                  </a:lnTo>
                  <a:lnTo>
                    <a:pt x="2" y="508"/>
                  </a:lnTo>
                  <a:lnTo>
                    <a:pt x="2" y="499"/>
                  </a:lnTo>
                  <a:lnTo>
                    <a:pt x="2" y="489"/>
                  </a:lnTo>
                  <a:lnTo>
                    <a:pt x="2" y="477"/>
                  </a:lnTo>
                  <a:lnTo>
                    <a:pt x="0" y="470"/>
                  </a:lnTo>
                  <a:lnTo>
                    <a:pt x="0" y="458"/>
                  </a:lnTo>
                  <a:lnTo>
                    <a:pt x="0" y="449"/>
                  </a:lnTo>
                  <a:lnTo>
                    <a:pt x="0" y="437"/>
                  </a:lnTo>
                  <a:lnTo>
                    <a:pt x="0" y="427"/>
                  </a:lnTo>
                  <a:lnTo>
                    <a:pt x="2" y="418"/>
                  </a:lnTo>
                  <a:lnTo>
                    <a:pt x="2" y="408"/>
                  </a:lnTo>
                  <a:lnTo>
                    <a:pt x="2" y="396"/>
                  </a:lnTo>
                  <a:lnTo>
                    <a:pt x="4" y="385"/>
                  </a:lnTo>
                  <a:lnTo>
                    <a:pt x="7" y="373"/>
                  </a:lnTo>
                  <a:lnTo>
                    <a:pt x="9" y="363"/>
                  </a:lnTo>
                  <a:lnTo>
                    <a:pt x="9" y="349"/>
                  </a:lnTo>
                  <a:lnTo>
                    <a:pt x="11" y="339"/>
                  </a:lnTo>
                  <a:lnTo>
                    <a:pt x="16" y="328"/>
                  </a:lnTo>
                  <a:lnTo>
                    <a:pt x="21" y="318"/>
                  </a:lnTo>
                  <a:lnTo>
                    <a:pt x="21" y="304"/>
                  </a:lnTo>
                  <a:lnTo>
                    <a:pt x="23" y="292"/>
                  </a:lnTo>
                  <a:lnTo>
                    <a:pt x="28" y="280"/>
                  </a:lnTo>
                  <a:lnTo>
                    <a:pt x="30" y="268"/>
                  </a:lnTo>
                  <a:lnTo>
                    <a:pt x="35" y="256"/>
                  </a:lnTo>
                  <a:lnTo>
                    <a:pt x="40" y="242"/>
                  </a:lnTo>
                  <a:lnTo>
                    <a:pt x="45" y="230"/>
                  </a:lnTo>
                  <a:lnTo>
                    <a:pt x="50" y="218"/>
                  </a:lnTo>
                  <a:lnTo>
                    <a:pt x="52" y="206"/>
                  </a:lnTo>
                  <a:lnTo>
                    <a:pt x="57" y="194"/>
                  </a:lnTo>
                  <a:lnTo>
                    <a:pt x="61" y="183"/>
                  </a:lnTo>
                  <a:lnTo>
                    <a:pt x="64" y="171"/>
                  </a:lnTo>
                  <a:lnTo>
                    <a:pt x="69" y="159"/>
                  </a:lnTo>
                  <a:lnTo>
                    <a:pt x="73" y="149"/>
                  </a:lnTo>
                  <a:lnTo>
                    <a:pt x="78" y="137"/>
                  </a:lnTo>
                  <a:lnTo>
                    <a:pt x="83" y="128"/>
                  </a:lnTo>
                  <a:lnTo>
                    <a:pt x="85" y="116"/>
                  </a:lnTo>
                  <a:lnTo>
                    <a:pt x="88" y="107"/>
                  </a:lnTo>
                  <a:lnTo>
                    <a:pt x="90" y="99"/>
                  </a:lnTo>
                  <a:lnTo>
                    <a:pt x="95" y="90"/>
                  </a:lnTo>
                  <a:lnTo>
                    <a:pt x="99" y="73"/>
                  </a:lnTo>
                  <a:lnTo>
                    <a:pt x="118" y="38"/>
                  </a:lnTo>
                  <a:lnTo>
                    <a:pt x="270" y="0"/>
                  </a:lnTo>
                  <a:lnTo>
                    <a:pt x="268" y="14"/>
                  </a:lnTo>
                  <a:lnTo>
                    <a:pt x="263" y="26"/>
                  </a:lnTo>
                  <a:lnTo>
                    <a:pt x="259" y="38"/>
                  </a:lnTo>
                  <a:lnTo>
                    <a:pt x="254" y="54"/>
                  </a:lnTo>
                  <a:lnTo>
                    <a:pt x="249" y="61"/>
                  </a:lnTo>
                  <a:lnTo>
                    <a:pt x="249" y="71"/>
                  </a:lnTo>
                  <a:lnTo>
                    <a:pt x="244" y="80"/>
                  </a:lnTo>
                  <a:lnTo>
                    <a:pt x="242" y="92"/>
                  </a:lnTo>
                  <a:lnTo>
                    <a:pt x="237" y="102"/>
                  </a:lnTo>
                  <a:lnTo>
                    <a:pt x="235" y="111"/>
                  </a:lnTo>
                  <a:lnTo>
                    <a:pt x="230" y="121"/>
                  </a:lnTo>
                  <a:lnTo>
                    <a:pt x="228" y="133"/>
                  </a:lnTo>
                  <a:lnTo>
                    <a:pt x="223" y="142"/>
                  </a:lnTo>
                  <a:lnTo>
                    <a:pt x="221" y="156"/>
                  </a:lnTo>
                  <a:lnTo>
                    <a:pt x="216" y="166"/>
                  </a:lnTo>
                  <a:lnTo>
                    <a:pt x="213" y="180"/>
                  </a:lnTo>
                  <a:lnTo>
                    <a:pt x="209" y="190"/>
                  </a:lnTo>
                  <a:lnTo>
                    <a:pt x="204" y="202"/>
                  </a:lnTo>
                  <a:lnTo>
                    <a:pt x="199" y="211"/>
                  </a:lnTo>
                  <a:lnTo>
                    <a:pt x="197" y="223"/>
                  </a:lnTo>
                  <a:lnTo>
                    <a:pt x="192" y="235"/>
                  </a:lnTo>
                  <a:lnTo>
                    <a:pt x="190" y="244"/>
                  </a:lnTo>
                  <a:lnTo>
                    <a:pt x="185" y="256"/>
                  </a:lnTo>
                  <a:lnTo>
                    <a:pt x="183" y="266"/>
                  </a:lnTo>
                  <a:lnTo>
                    <a:pt x="178" y="275"/>
                  </a:lnTo>
                  <a:lnTo>
                    <a:pt x="173" y="287"/>
                  </a:lnTo>
                  <a:lnTo>
                    <a:pt x="171" y="294"/>
                  </a:lnTo>
                  <a:lnTo>
                    <a:pt x="168" y="306"/>
                  </a:lnTo>
                  <a:lnTo>
                    <a:pt x="164" y="318"/>
                  </a:lnTo>
                  <a:lnTo>
                    <a:pt x="161" y="328"/>
                  </a:lnTo>
                  <a:lnTo>
                    <a:pt x="159" y="337"/>
                  </a:lnTo>
                  <a:lnTo>
                    <a:pt x="156" y="349"/>
                  </a:lnTo>
                  <a:lnTo>
                    <a:pt x="154" y="358"/>
                  </a:lnTo>
                  <a:lnTo>
                    <a:pt x="152" y="368"/>
                  </a:lnTo>
                  <a:lnTo>
                    <a:pt x="149" y="380"/>
                  </a:lnTo>
                  <a:lnTo>
                    <a:pt x="149" y="389"/>
                  </a:lnTo>
                  <a:lnTo>
                    <a:pt x="147" y="401"/>
                  </a:lnTo>
                  <a:lnTo>
                    <a:pt x="147" y="413"/>
                  </a:lnTo>
                  <a:lnTo>
                    <a:pt x="147" y="423"/>
                  </a:lnTo>
                  <a:lnTo>
                    <a:pt x="147" y="435"/>
                  </a:lnTo>
                  <a:lnTo>
                    <a:pt x="147" y="444"/>
                  </a:lnTo>
                  <a:lnTo>
                    <a:pt x="147" y="456"/>
                  </a:lnTo>
                  <a:lnTo>
                    <a:pt x="147" y="465"/>
                  </a:lnTo>
                  <a:lnTo>
                    <a:pt x="147" y="477"/>
                  </a:lnTo>
                  <a:lnTo>
                    <a:pt x="147" y="487"/>
                  </a:lnTo>
                  <a:lnTo>
                    <a:pt x="152" y="499"/>
                  </a:lnTo>
                  <a:lnTo>
                    <a:pt x="152" y="508"/>
                  </a:lnTo>
                  <a:lnTo>
                    <a:pt x="154" y="522"/>
                  </a:lnTo>
                  <a:lnTo>
                    <a:pt x="156" y="532"/>
                  </a:lnTo>
                  <a:lnTo>
                    <a:pt x="159" y="544"/>
                  </a:lnTo>
                  <a:lnTo>
                    <a:pt x="164" y="553"/>
                  </a:lnTo>
                  <a:lnTo>
                    <a:pt x="168" y="568"/>
                  </a:lnTo>
                  <a:lnTo>
                    <a:pt x="173" y="579"/>
                  </a:lnTo>
                  <a:lnTo>
                    <a:pt x="178" y="591"/>
                  </a:lnTo>
                  <a:lnTo>
                    <a:pt x="183" y="601"/>
                  </a:lnTo>
                  <a:lnTo>
                    <a:pt x="190" y="615"/>
                  </a:lnTo>
                  <a:lnTo>
                    <a:pt x="194" y="625"/>
                  </a:lnTo>
                  <a:lnTo>
                    <a:pt x="202" y="637"/>
                  </a:lnTo>
                  <a:lnTo>
                    <a:pt x="206" y="648"/>
                  </a:lnTo>
                  <a:lnTo>
                    <a:pt x="216" y="660"/>
                  </a:lnTo>
                  <a:lnTo>
                    <a:pt x="223" y="672"/>
                  </a:lnTo>
                  <a:lnTo>
                    <a:pt x="230" y="684"/>
                  </a:lnTo>
                  <a:lnTo>
                    <a:pt x="240" y="696"/>
                  </a:lnTo>
                  <a:lnTo>
                    <a:pt x="249" y="710"/>
                  </a:lnTo>
                  <a:lnTo>
                    <a:pt x="256" y="722"/>
                  </a:lnTo>
                  <a:lnTo>
                    <a:pt x="266" y="734"/>
                  </a:lnTo>
                  <a:lnTo>
                    <a:pt x="275" y="746"/>
                  </a:lnTo>
                  <a:lnTo>
                    <a:pt x="282" y="758"/>
                  </a:lnTo>
                  <a:lnTo>
                    <a:pt x="292" y="772"/>
                  </a:lnTo>
                  <a:lnTo>
                    <a:pt x="301" y="784"/>
                  </a:lnTo>
                  <a:lnTo>
                    <a:pt x="311" y="798"/>
                  </a:lnTo>
                  <a:lnTo>
                    <a:pt x="323" y="810"/>
                  </a:lnTo>
                  <a:lnTo>
                    <a:pt x="330" y="822"/>
                  </a:lnTo>
                  <a:lnTo>
                    <a:pt x="339" y="834"/>
                  </a:lnTo>
                  <a:lnTo>
                    <a:pt x="346" y="848"/>
                  </a:lnTo>
                  <a:lnTo>
                    <a:pt x="358" y="860"/>
                  </a:lnTo>
                  <a:lnTo>
                    <a:pt x="366" y="874"/>
                  </a:lnTo>
                  <a:lnTo>
                    <a:pt x="375" y="886"/>
                  </a:lnTo>
                  <a:lnTo>
                    <a:pt x="382" y="900"/>
                  </a:lnTo>
                  <a:lnTo>
                    <a:pt x="394" y="912"/>
                  </a:lnTo>
                  <a:lnTo>
                    <a:pt x="401" y="926"/>
                  </a:lnTo>
                  <a:lnTo>
                    <a:pt x="408" y="938"/>
                  </a:lnTo>
                  <a:lnTo>
                    <a:pt x="415" y="953"/>
                  </a:lnTo>
                  <a:lnTo>
                    <a:pt x="423" y="964"/>
                  </a:lnTo>
                  <a:lnTo>
                    <a:pt x="430" y="976"/>
                  </a:lnTo>
                  <a:lnTo>
                    <a:pt x="437" y="991"/>
                  </a:lnTo>
                  <a:lnTo>
                    <a:pt x="442" y="1002"/>
                  </a:lnTo>
                  <a:lnTo>
                    <a:pt x="449" y="1017"/>
                  </a:lnTo>
                  <a:lnTo>
                    <a:pt x="453" y="1029"/>
                  </a:lnTo>
                  <a:lnTo>
                    <a:pt x="458" y="1038"/>
                  </a:lnTo>
                  <a:lnTo>
                    <a:pt x="461" y="1050"/>
                  </a:lnTo>
                  <a:lnTo>
                    <a:pt x="465" y="1064"/>
                  </a:lnTo>
                  <a:lnTo>
                    <a:pt x="468" y="1076"/>
                  </a:lnTo>
                  <a:lnTo>
                    <a:pt x="468" y="1086"/>
                  </a:lnTo>
                  <a:lnTo>
                    <a:pt x="470" y="1098"/>
                  </a:lnTo>
                  <a:lnTo>
                    <a:pt x="472" y="1112"/>
                  </a:lnTo>
                  <a:lnTo>
                    <a:pt x="472" y="1121"/>
                  </a:lnTo>
                  <a:lnTo>
                    <a:pt x="472" y="1131"/>
                  </a:lnTo>
                  <a:lnTo>
                    <a:pt x="472" y="1140"/>
                  </a:lnTo>
                  <a:lnTo>
                    <a:pt x="475" y="1152"/>
                  </a:lnTo>
                  <a:lnTo>
                    <a:pt x="475" y="1162"/>
                  </a:lnTo>
                  <a:lnTo>
                    <a:pt x="475" y="1174"/>
                  </a:lnTo>
                  <a:lnTo>
                    <a:pt x="475" y="1183"/>
                  </a:lnTo>
                  <a:lnTo>
                    <a:pt x="475" y="1195"/>
                  </a:lnTo>
                  <a:lnTo>
                    <a:pt x="475" y="1202"/>
                  </a:lnTo>
                  <a:lnTo>
                    <a:pt x="475" y="1214"/>
                  </a:lnTo>
                  <a:lnTo>
                    <a:pt x="475" y="1221"/>
                  </a:lnTo>
                  <a:lnTo>
                    <a:pt x="477" y="1233"/>
                  </a:lnTo>
                  <a:lnTo>
                    <a:pt x="477" y="1240"/>
                  </a:lnTo>
                  <a:lnTo>
                    <a:pt x="477" y="1250"/>
                  </a:lnTo>
                  <a:lnTo>
                    <a:pt x="480" y="1259"/>
                  </a:lnTo>
                  <a:lnTo>
                    <a:pt x="484" y="1269"/>
                  </a:lnTo>
                  <a:lnTo>
                    <a:pt x="484" y="1278"/>
                  </a:lnTo>
                  <a:lnTo>
                    <a:pt x="489" y="1288"/>
                  </a:lnTo>
                  <a:lnTo>
                    <a:pt x="494" y="1295"/>
                  </a:lnTo>
                  <a:lnTo>
                    <a:pt x="499" y="1304"/>
                  </a:lnTo>
                  <a:lnTo>
                    <a:pt x="503" y="1311"/>
                  </a:lnTo>
                  <a:lnTo>
                    <a:pt x="510" y="1321"/>
                  </a:lnTo>
                  <a:lnTo>
                    <a:pt x="518" y="1330"/>
                  </a:lnTo>
                  <a:lnTo>
                    <a:pt x="527" y="1340"/>
                  </a:lnTo>
                  <a:lnTo>
                    <a:pt x="534" y="1347"/>
                  </a:lnTo>
                  <a:lnTo>
                    <a:pt x="544" y="1357"/>
                  </a:lnTo>
                  <a:lnTo>
                    <a:pt x="553" y="1364"/>
                  </a:lnTo>
                  <a:lnTo>
                    <a:pt x="565" y="1373"/>
                  </a:lnTo>
                  <a:lnTo>
                    <a:pt x="577" y="1383"/>
                  </a:lnTo>
                  <a:lnTo>
                    <a:pt x="591" y="1390"/>
                  </a:lnTo>
                  <a:lnTo>
                    <a:pt x="605" y="1399"/>
                  </a:lnTo>
                  <a:lnTo>
                    <a:pt x="620" y="1406"/>
                  </a:lnTo>
                  <a:lnTo>
                    <a:pt x="632" y="1416"/>
                  </a:lnTo>
                  <a:lnTo>
                    <a:pt x="648" y="1426"/>
                  </a:lnTo>
                  <a:lnTo>
                    <a:pt x="662" y="1433"/>
                  </a:lnTo>
                  <a:lnTo>
                    <a:pt x="679" y="1442"/>
                  </a:lnTo>
                  <a:lnTo>
                    <a:pt x="684" y="1447"/>
                  </a:lnTo>
                  <a:lnTo>
                    <a:pt x="693" y="1452"/>
                  </a:lnTo>
                  <a:lnTo>
                    <a:pt x="701" y="1454"/>
                  </a:lnTo>
                  <a:lnTo>
                    <a:pt x="710" y="1461"/>
                  </a:lnTo>
                  <a:lnTo>
                    <a:pt x="717" y="1466"/>
                  </a:lnTo>
                  <a:lnTo>
                    <a:pt x="724" y="1471"/>
                  </a:lnTo>
                  <a:lnTo>
                    <a:pt x="734" y="1475"/>
                  </a:lnTo>
                  <a:lnTo>
                    <a:pt x="743" y="1480"/>
                  </a:lnTo>
                  <a:lnTo>
                    <a:pt x="750" y="1485"/>
                  </a:lnTo>
                  <a:lnTo>
                    <a:pt x="758" y="1490"/>
                  </a:lnTo>
                  <a:lnTo>
                    <a:pt x="765" y="1494"/>
                  </a:lnTo>
                  <a:lnTo>
                    <a:pt x="774" y="1499"/>
                  </a:lnTo>
                  <a:lnTo>
                    <a:pt x="781" y="1504"/>
                  </a:lnTo>
                  <a:lnTo>
                    <a:pt x="788" y="1509"/>
                  </a:lnTo>
                  <a:lnTo>
                    <a:pt x="798" y="1516"/>
                  </a:lnTo>
                  <a:lnTo>
                    <a:pt x="805" y="1521"/>
                  </a:lnTo>
                  <a:lnTo>
                    <a:pt x="819" y="1530"/>
                  </a:lnTo>
                  <a:lnTo>
                    <a:pt x="834" y="1542"/>
                  </a:lnTo>
                  <a:lnTo>
                    <a:pt x="848" y="1554"/>
                  </a:lnTo>
                  <a:lnTo>
                    <a:pt x="864" y="1566"/>
                  </a:lnTo>
                  <a:lnTo>
                    <a:pt x="879" y="1575"/>
                  </a:lnTo>
                  <a:lnTo>
                    <a:pt x="891" y="1587"/>
                  </a:lnTo>
                  <a:lnTo>
                    <a:pt x="902" y="1601"/>
                  </a:lnTo>
                  <a:lnTo>
                    <a:pt x="917" y="1613"/>
                  </a:lnTo>
                  <a:lnTo>
                    <a:pt x="926" y="1625"/>
                  </a:lnTo>
                  <a:lnTo>
                    <a:pt x="938" y="1639"/>
                  </a:lnTo>
                  <a:lnTo>
                    <a:pt x="948" y="1654"/>
                  </a:lnTo>
                  <a:lnTo>
                    <a:pt x="957" y="1668"/>
                  </a:lnTo>
                  <a:lnTo>
                    <a:pt x="964" y="1680"/>
                  </a:lnTo>
                  <a:lnTo>
                    <a:pt x="971" y="1694"/>
                  </a:lnTo>
                  <a:lnTo>
                    <a:pt x="976" y="1711"/>
                  </a:lnTo>
                  <a:lnTo>
                    <a:pt x="983" y="1725"/>
                  </a:lnTo>
                  <a:lnTo>
                    <a:pt x="986" y="1732"/>
                  </a:lnTo>
                  <a:lnTo>
                    <a:pt x="988" y="1742"/>
                  </a:lnTo>
                  <a:lnTo>
                    <a:pt x="990" y="1749"/>
                  </a:lnTo>
                  <a:lnTo>
                    <a:pt x="995" y="1758"/>
                  </a:lnTo>
                  <a:lnTo>
                    <a:pt x="995" y="1765"/>
                  </a:lnTo>
                  <a:lnTo>
                    <a:pt x="997" y="1775"/>
                  </a:lnTo>
                  <a:lnTo>
                    <a:pt x="1000" y="1782"/>
                  </a:lnTo>
                  <a:lnTo>
                    <a:pt x="1002" y="1791"/>
                  </a:lnTo>
                  <a:lnTo>
                    <a:pt x="1002" y="1799"/>
                  </a:lnTo>
                  <a:lnTo>
                    <a:pt x="1005" y="1808"/>
                  </a:lnTo>
                  <a:lnTo>
                    <a:pt x="1005" y="1815"/>
                  </a:lnTo>
                  <a:lnTo>
                    <a:pt x="1009" y="1825"/>
                  </a:lnTo>
                  <a:lnTo>
                    <a:pt x="1009" y="1832"/>
                  </a:lnTo>
                  <a:lnTo>
                    <a:pt x="1009" y="1841"/>
                  </a:lnTo>
                  <a:lnTo>
                    <a:pt x="1012" y="1849"/>
                  </a:lnTo>
                  <a:lnTo>
                    <a:pt x="1012" y="1858"/>
                  </a:lnTo>
                  <a:lnTo>
                    <a:pt x="1012" y="1865"/>
                  </a:lnTo>
                  <a:lnTo>
                    <a:pt x="1014" y="1875"/>
                  </a:lnTo>
                  <a:lnTo>
                    <a:pt x="1014" y="1882"/>
                  </a:lnTo>
                  <a:lnTo>
                    <a:pt x="1017" y="1891"/>
                  </a:lnTo>
                  <a:lnTo>
                    <a:pt x="1017" y="1898"/>
                  </a:lnTo>
                  <a:lnTo>
                    <a:pt x="1017" y="1906"/>
                  </a:lnTo>
                  <a:lnTo>
                    <a:pt x="1017" y="1915"/>
                  </a:lnTo>
                  <a:lnTo>
                    <a:pt x="1019" y="1925"/>
                  </a:lnTo>
                  <a:lnTo>
                    <a:pt x="1019" y="1939"/>
                  </a:lnTo>
                  <a:lnTo>
                    <a:pt x="1019" y="1953"/>
                  </a:lnTo>
                  <a:lnTo>
                    <a:pt x="1019" y="1965"/>
                  </a:lnTo>
                  <a:lnTo>
                    <a:pt x="1019" y="1979"/>
                  </a:lnTo>
                  <a:lnTo>
                    <a:pt x="1017" y="1991"/>
                  </a:lnTo>
                  <a:lnTo>
                    <a:pt x="1017" y="2005"/>
                  </a:lnTo>
                  <a:lnTo>
                    <a:pt x="1017" y="2015"/>
                  </a:lnTo>
                  <a:lnTo>
                    <a:pt x="1017" y="2027"/>
                  </a:lnTo>
                  <a:lnTo>
                    <a:pt x="1017" y="2034"/>
                  </a:lnTo>
                  <a:lnTo>
                    <a:pt x="1017" y="2043"/>
                  </a:lnTo>
                  <a:lnTo>
                    <a:pt x="1014" y="2051"/>
                  </a:lnTo>
                  <a:lnTo>
                    <a:pt x="1014" y="2058"/>
                  </a:lnTo>
                  <a:lnTo>
                    <a:pt x="1014" y="2065"/>
                  </a:lnTo>
                  <a:lnTo>
                    <a:pt x="1014" y="2070"/>
                  </a:lnTo>
                  <a:lnTo>
                    <a:pt x="850" y="2217"/>
                  </a:lnTo>
                  <a:close/>
                </a:path>
              </a:pathLst>
            </a:custGeom>
            <a:no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3" name="Freeform 31"/>
            <p:cNvSpPr>
              <a:spLocks noChangeArrowheads="1"/>
            </p:cNvSpPr>
            <p:nvPr/>
          </p:nvSpPr>
          <p:spPr bwMode="auto">
            <a:xfrm rot="1020000">
              <a:off x="3357" y="1431"/>
              <a:ext cx="239" cy="290"/>
            </a:xfrm>
            <a:custGeom>
              <a:avLst/>
              <a:gdLst>
                <a:gd name="T0" fmla="*/ 0 w 401"/>
                <a:gd name="T1" fmla="*/ 280 h 461"/>
                <a:gd name="T2" fmla="*/ 4 w 401"/>
                <a:gd name="T3" fmla="*/ 380 h 461"/>
                <a:gd name="T4" fmla="*/ 90 w 401"/>
                <a:gd name="T5" fmla="*/ 461 h 461"/>
                <a:gd name="T6" fmla="*/ 147 w 401"/>
                <a:gd name="T7" fmla="*/ 423 h 461"/>
                <a:gd name="T8" fmla="*/ 147 w 401"/>
                <a:gd name="T9" fmla="*/ 421 h 461"/>
                <a:gd name="T10" fmla="*/ 152 w 401"/>
                <a:gd name="T11" fmla="*/ 409 h 461"/>
                <a:gd name="T12" fmla="*/ 154 w 401"/>
                <a:gd name="T13" fmla="*/ 402 h 461"/>
                <a:gd name="T14" fmla="*/ 157 w 401"/>
                <a:gd name="T15" fmla="*/ 394 h 461"/>
                <a:gd name="T16" fmla="*/ 161 w 401"/>
                <a:gd name="T17" fmla="*/ 383 h 461"/>
                <a:gd name="T18" fmla="*/ 166 w 401"/>
                <a:gd name="T19" fmla="*/ 373 h 461"/>
                <a:gd name="T20" fmla="*/ 171 w 401"/>
                <a:gd name="T21" fmla="*/ 361 h 461"/>
                <a:gd name="T22" fmla="*/ 178 w 401"/>
                <a:gd name="T23" fmla="*/ 347 h 461"/>
                <a:gd name="T24" fmla="*/ 183 w 401"/>
                <a:gd name="T25" fmla="*/ 335 h 461"/>
                <a:gd name="T26" fmla="*/ 190 w 401"/>
                <a:gd name="T27" fmla="*/ 321 h 461"/>
                <a:gd name="T28" fmla="*/ 195 w 401"/>
                <a:gd name="T29" fmla="*/ 307 h 461"/>
                <a:gd name="T30" fmla="*/ 204 w 401"/>
                <a:gd name="T31" fmla="*/ 295 h 461"/>
                <a:gd name="T32" fmla="*/ 211 w 401"/>
                <a:gd name="T33" fmla="*/ 280 h 461"/>
                <a:gd name="T34" fmla="*/ 221 w 401"/>
                <a:gd name="T35" fmla="*/ 266 h 461"/>
                <a:gd name="T36" fmla="*/ 228 w 401"/>
                <a:gd name="T37" fmla="*/ 252 h 461"/>
                <a:gd name="T38" fmla="*/ 235 w 401"/>
                <a:gd name="T39" fmla="*/ 240 h 461"/>
                <a:gd name="T40" fmla="*/ 242 w 401"/>
                <a:gd name="T41" fmla="*/ 226 h 461"/>
                <a:gd name="T42" fmla="*/ 252 w 401"/>
                <a:gd name="T43" fmla="*/ 216 h 461"/>
                <a:gd name="T44" fmla="*/ 259 w 401"/>
                <a:gd name="T45" fmla="*/ 202 h 461"/>
                <a:gd name="T46" fmla="*/ 268 w 401"/>
                <a:gd name="T47" fmla="*/ 192 h 461"/>
                <a:gd name="T48" fmla="*/ 275 w 401"/>
                <a:gd name="T49" fmla="*/ 181 h 461"/>
                <a:gd name="T50" fmla="*/ 282 w 401"/>
                <a:gd name="T51" fmla="*/ 171 h 461"/>
                <a:gd name="T52" fmla="*/ 290 w 401"/>
                <a:gd name="T53" fmla="*/ 162 h 461"/>
                <a:gd name="T54" fmla="*/ 297 w 401"/>
                <a:gd name="T55" fmla="*/ 152 h 461"/>
                <a:gd name="T56" fmla="*/ 304 w 401"/>
                <a:gd name="T57" fmla="*/ 143 h 461"/>
                <a:gd name="T58" fmla="*/ 313 w 401"/>
                <a:gd name="T59" fmla="*/ 135 h 461"/>
                <a:gd name="T60" fmla="*/ 320 w 401"/>
                <a:gd name="T61" fmla="*/ 128 h 461"/>
                <a:gd name="T62" fmla="*/ 328 w 401"/>
                <a:gd name="T63" fmla="*/ 119 h 461"/>
                <a:gd name="T64" fmla="*/ 335 w 401"/>
                <a:gd name="T65" fmla="*/ 112 h 461"/>
                <a:gd name="T66" fmla="*/ 342 w 401"/>
                <a:gd name="T67" fmla="*/ 107 h 461"/>
                <a:gd name="T68" fmla="*/ 351 w 401"/>
                <a:gd name="T69" fmla="*/ 93 h 461"/>
                <a:gd name="T70" fmla="*/ 363 w 401"/>
                <a:gd name="T71" fmla="*/ 81 h 461"/>
                <a:gd name="T72" fmla="*/ 373 w 401"/>
                <a:gd name="T73" fmla="*/ 71 h 461"/>
                <a:gd name="T74" fmla="*/ 382 w 401"/>
                <a:gd name="T75" fmla="*/ 64 h 461"/>
                <a:gd name="T76" fmla="*/ 389 w 401"/>
                <a:gd name="T77" fmla="*/ 55 h 461"/>
                <a:gd name="T78" fmla="*/ 397 w 401"/>
                <a:gd name="T79" fmla="*/ 50 h 461"/>
                <a:gd name="T80" fmla="*/ 399 w 401"/>
                <a:gd name="T81" fmla="*/ 47 h 461"/>
                <a:gd name="T82" fmla="*/ 401 w 401"/>
                <a:gd name="T83" fmla="*/ 47 h 461"/>
                <a:gd name="T84" fmla="*/ 358 w 401"/>
                <a:gd name="T85" fmla="*/ 0 h 461"/>
                <a:gd name="T86" fmla="*/ 0 w 401"/>
                <a:gd name="T87" fmla="*/ 280 h 461"/>
                <a:gd name="T88" fmla="*/ 0 w 401"/>
                <a:gd name="T89" fmla="*/ 280 h 461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w 401"/>
                <a:gd name="T136" fmla="*/ 0 h 461"/>
                <a:gd name="T137" fmla="*/ 401 w 401"/>
                <a:gd name="T138" fmla="*/ 461 h 461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T135" t="T136" r="T137" b="T138"/>
              <a:pathLst>
                <a:path w="401" h="461">
                  <a:moveTo>
                    <a:pt x="0" y="280"/>
                  </a:moveTo>
                  <a:lnTo>
                    <a:pt x="4" y="380"/>
                  </a:lnTo>
                  <a:lnTo>
                    <a:pt x="90" y="461"/>
                  </a:lnTo>
                  <a:lnTo>
                    <a:pt x="147" y="423"/>
                  </a:lnTo>
                  <a:lnTo>
                    <a:pt x="147" y="421"/>
                  </a:lnTo>
                  <a:lnTo>
                    <a:pt x="152" y="409"/>
                  </a:lnTo>
                  <a:lnTo>
                    <a:pt x="154" y="402"/>
                  </a:lnTo>
                  <a:lnTo>
                    <a:pt x="157" y="394"/>
                  </a:lnTo>
                  <a:lnTo>
                    <a:pt x="161" y="383"/>
                  </a:lnTo>
                  <a:lnTo>
                    <a:pt x="166" y="373"/>
                  </a:lnTo>
                  <a:lnTo>
                    <a:pt x="171" y="361"/>
                  </a:lnTo>
                  <a:lnTo>
                    <a:pt x="178" y="347"/>
                  </a:lnTo>
                  <a:lnTo>
                    <a:pt x="183" y="335"/>
                  </a:lnTo>
                  <a:lnTo>
                    <a:pt x="190" y="321"/>
                  </a:lnTo>
                  <a:lnTo>
                    <a:pt x="195" y="307"/>
                  </a:lnTo>
                  <a:lnTo>
                    <a:pt x="204" y="295"/>
                  </a:lnTo>
                  <a:lnTo>
                    <a:pt x="211" y="280"/>
                  </a:lnTo>
                  <a:lnTo>
                    <a:pt x="221" y="266"/>
                  </a:lnTo>
                  <a:lnTo>
                    <a:pt x="228" y="252"/>
                  </a:lnTo>
                  <a:lnTo>
                    <a:pt x="235" y="240"/>
                  </a:lnTo>
                  <a:lnTo>
                    <a:pt x="242" y="226"/>
                  </a:lnTo>
                  <a:lnTo>
                    <a:pt x="252" y="216"/>
                  </a:lnTo>
                  <a:lnTo>
                    <a:pt x="259" y="202"/>
                  </a:lnTo>
                  <a:lnTo>
                    <a:pt x="268" y="192"/>
                  </a:lnTo>
                  <a:lnTo>
                    <a:pt x="275" y="181"/>
                  </a:lnTo>
                  <a:lnTo>
                    <a:pt x="282" y="171"/>
                  </a:lnTo>
                  <a:lnTo>
                    <a:pt x="290" y="162"/>
                  </a:lnTo>
                  <a:lnTo>
                    <a:pt x="297" y="152"/>
                  </a:lnTo>
                  <a:lnTo>
                    <a:pt x="304" y="143"/>
                  </a:lnTo>
                  <a:lnTo>
                    <a:pt x="313" y="135"/>
                  </a:lnTo>
                  <a:lnTo>
                    <a:pt x="320" y="128"/>
                  </a:lnTo>
                  <a:lnTo>
                    <a:pt x="328" y="119"/>
                  </a:lnTo>
                  <a:lnTo>
                    <a:pt x="335" y="112"/>
                  </a:lnTo>
                  <a:lnTo>
                    <a:pt x="342" y="107"/>
                  </a:lnTo>
                  <a:lnTo>
                    <a:pt x="351" y="93"/>
                  </a:lnTo>
                  <a:lnTo>
                    <a:pt x="363" y="81"/>
                  </a:lnTo>
                  <a:lnTo>
                    <a:pt x="373" y="71"/>
                  </a:lnTo>
                  <a:lnTo>
                    <a:pt x="382" y="64"/>
                  </a:lnTo>
                  <a:lnTo>
                    <a:pt x="389" y="55"/>
                  </a:lnTo>
                  <a:lnTo>
                    <a:pt x="397" y="50"/>
                  </a:lnTo>
                  <a:lnTo>
                    <a:pt x="399" y="47"/>
                  </a:lnTo>
                  <a:lnTo>
                    <a:pt x="401" y="47"/>
                  </a:lnTo>
                  <a:lnTo>
                    <a:pt x="358" y="0"/>
                  </a:lnTo>
                  <a:lnTo>
                    <a:pt x="0" y="280"/>
                  </a:lnTo>
                  <a:close/>
                </a:path>
              </a:pathLst>
            </a:custGeom>
            <a:solidFill>
              <a:srgbClr val="F7D470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4" name="Freeform 32"/>
            <p:cNvSpPr>
              <a:spLocks noChangeArrowheads="1"/>
            </p:cNvSpPr>
            <p:nvPr/>
          </p:nvSpPr>
          <p:spPr bwMode="auto">
            <a:xfrm rot="1020000">
              <a:off x="3820" y="1309"/>
              <a:ext cx="332" cy="182"/>
            </a:xfrm>
            <a:custGeom>
              <a:avLst/>
              <a:gdLst>
                <a:gd name="T0" fmla="*/ 38 w 554"/>
                <a:gd name="T1" fmla="*/ 273 h 292"/>
                <a:gd name="T2" fmla="*/ 64 w 554"/>
                <a:gd name="T3" fmla="*/ 261 h 292"/>
                <a:gd name="T4" fmla="*/ 93 w 554"/>
                <a:gd name="T5" fmla="*/ 247 h 292"/>
                <a:gd name="T6" fmla="*/ 107 w 554"/>
                <a:gd name="T7" fmla="*/ 240 h 292"/>
                <a:gd name="T8" fmla="*/ 124 w 554"/>
                <a:gd name="T9" fmla="*/ 232 h 292"/>
                <a:gd name="T10" fmla="*/ 155 w 554"/>
                <a:gd name="T11" fmla="*/ 216 h 292"/>
                <a:gd name="T12" fmla="*/ 185 w 554"/>
                <a:gd name="T13" fmla="*/ 204 h 292"/>
                <a:gd name="T14" fmla="*/ 207 w 554"/>
                <a:gd name="T15" fmla="*/ 192 h 292"/>
                <a:gd name="T16" fmla="*/ 231 w 554"/>
                <a:gd name="T17" fmla="*/ 183 h 292"/>
                <a:gd name="T18" fmla="*/ 252 w 554"/>
                <a:gd name="T19" fmla="*/ 171 h 292"/>
                <a:gd name="T20" fmla="*/ 271 w 554"/>
                <a:gd name="T21" fmla="*/ 164 h 292"/>
                <a:gd name="T22" fmla="*/ 290 w 554"/>
                <a:gd name="T23" fmla="*/ 154 h 292"/>
                <a:gd name="T24" fmla="*/ 311 w 554"/>
                <a:gd name="T25" fmla="*/ 145 h 292"/>
                <a:gd name="T26" fmla="*/ 335 w 554"/>
                <a:gd name="T27" fmla="*/ 135 h 292"/>
                <a:gd name="T28" fmla="*/ 361 w 554"/>
                <a:gd name="T29" fmla="*/ 128 h 292"/>
                <a:gd name="T30" fmla="*/ 390 w 554"/>
                <a:gd name="T31" fmla="*/ 116 h 292"/>
                <a:gd name="T32" fmla="*/ 404 w 554"/>
                <a:gd name="T33" fmla="*/ 109 h 292"/>
                <a:gd name="T34" fmla="*/ 423 w 554"/>
                <a:gd name="T35" fmla="*/ 104 h 292"/>
                <a:gd name="T36" fmla="*/ 437 w 554"/>
                <a:gd name="T37" fmla="*/ 97 h 292"/>
                <a:gd name="T38" fmla="*/ 454 w 554"/>
                <a:gd name="T39" fmla="*/ 90 h 292"/>
                <a:gd name="T40" fmla="*/ 468 w 554"/>
                <a:gd name="T41" fmla="*/ 83 h 292"/>
                <a:gd name="T42" fmla="*/ 485 w 554"/>
                <a:gd name="T43" fmla="*/ 80 h 292"/>
                <a:gd name="T44" fmla="*/ 511 w 554"/>
                <a:gd name="T45" fmla="*/ 68 h 292"/>
                <a:gd name="T46" fmla="*/ 532 w 554"/>
                <a:gd name="T47" fmla="*/ 61 h 292"/>
                <a:gd name="T48" fmla="*/ 547 w 554"/>
                <a:gd name="T49" fmla="*/ 54 h 292"/>
                <a:gd name="T50" fmla="*/ 554 w 554"/>
                <a:gd name="T51" fmla="*/ 54 h 292"/>
                <a:gd name="T52" fmla="*/ 539 w 554"/>
                <a:gd name="T53" fmla="*/ 49 h 292"/>
                <a:gd name="T54" fmla="*/ 528 w 554"/>
                <a:gd name="T55" fmla="*/ 42 h 292"/>
                <a:gd name="T56" fmla="*/ 511 w 554"/>
                <a:gd name="T57" fmla="*/ 40 h 292"/>
                <a:gd name="T58" fmla="*/ 492 w 554"/>
                <a:gd name="T59" fmla="*/ 33 h 292"/>
                <a:gd name="T60" fmla="*/ 473 w 554"/>
                <a:gd name="T61" fmla="*/ 28 h 292"/>
                <a:gd name="T62" fmla="*/ 454 w 554"/>
                <a:gd name="T63" fmla="*/ 21 h 292"/>
                <a:gd name="T64" fmla="*/ 440 w 554"/>
                <a:gd name="T65" fmla="*/ 16 h 292"/>
                <a:gd name="T66" fmla="*/ 423 w 554"/>
                <a:gd name="T67" fmla="*/ 9 h 292"/>
                <a:gd name="T68" fmla="*/ 411 w 554"/>
                <a:gd name="T69" fmla="*/ 7 h 292"/>
                <a:gd name="T70" fmla="*/ 0 w 554"/>
                <a:gd name="T71" fmla="*/ 292 h 29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554"/>
                <a:gd name="T109" fmla="*/ 0 h 292"/>
                <a:gd name="T110" fmla="*/ 554 w 554"/>
                <a:gd name="T111" fmla="*/ 292 h 292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554" h="292">
                  <a:moveTo>
                    <a:pt x="0" y="292"/>
                  </a:moveTo>
                  <a:lnTo>
                    <a:pt x="38" y="273"/>
                  </a:lnTo>
                  <a:lnTo>
                    <a:pt x="50" y="266"/>
                  </a:lnTo>
                  <a:lnTo>
                    <a:pt x="64" y="261"/>
                  </a:lnTo>
                  <a:lnTo>
                    <a:pt x="76" y="254"/>
                  </a:lnTo>
                  <a:lnTo>
                    <a:pt x="93" y="247"/>
                  </a:lnTo>
                  <a:lnTo>
                    <a:pt x="100" y="242"/>
                  </a:lnTo>
                  <a:lnTo>
                    <a:pt x="107" y="240"/>
                  </a:lnTo>
                  <a:lnTo>
                    <a:pt x="117" y="235"/>
                  </a:lnTo>
                  <a:lnTo>
                    <a:pt x="124" y="232"/>
                  </a:lnTo>
                  <a:lnTo>
                    <a:pt x="138" y="223"/>
                  </a:lnTo>
                  <a:lnTo>
                    <a:pt x="155" y="216"/>
                  </a:lnTo>
                  <a:lnTo>
                    <a:pt x="169" y="209"/>
                  </a:lnTo>
                  <a:lnTo>
                    <a:pt x="185" y="204"/>
                  </a:lnTo>
                  <a:lnTo>
                    <a:pt x="197" y="197"/>
                  </a:lnTo>
                  <a:lnTo>
                    <a:pt x="207" y="192"/>
                  </a:lnTo>
                  <a:lnTo>
                    <a:pt x="219" y="185"/>
                  </a:lnTo>
                  <a:lnTo>
                    <a:pt x="231" y="183"/>
                  </a:lnTo>
                  <a:lnTo>
                    <a:pt x="240" y="175"/>
                  </a:lnTo>
                  <a:lnTo>
                    <a:pt x="252" y="171"/>
                  </a:lnTo>
                  <a:lnTo>
                    <a:pt x="261" y="166"/>
                  </a:lnTo>
                  <a:lnTo>
                    <a:pt x="271" y="164"/>
                  </a:lnTo>
                  <a:lnTo>
                    <a:pt x="280" y="159"/>
                  </a:lnTo>
                  <a:lnTo>
                    <a:pt x="290" y="154"/>
                  </a:lnTo>
                  <a:lnTo>
                    <a:pt x="299" y="149"/>
                  </a:lnTo>
                  <a:lnTo>
                    <a:pt x="311" y="145"/>
                  </a:lnTo>
                  <a:lnTo>
                    <a:pt x="321" y="140"/>
                  </a:lnTo>
                  <a:lnTo>
                    <a:pt x="335" y="135"/>
                  </a:lnTo>
                  <a:lnTo>
                    <a:pt x="345" y="130"/>
                  </a:lnTo>
                  <a:lnTo>
                    <a:pt x="361" y="128"/>
                  </a:lnTo>
                  <a:lnTo>
                    <a:pt x="375" y="121"/>
                  </a:lnTo>
                  <a:lnTo>
                    <a:pt x="390" y="116"/>
                  </a:lnTo>
                  <a:lnTo>
                    <a:pt x="397" y="111"/>
                  </a:lnTo>
                  <a:lnTo>
                    <a:pt x="404" y="109"/>
                  </a:lnTo>
                  <a:lnTo>
                    <a:pt x="414" y="104"/>
                  </a:lnTo>
                  <a:lnTo>
                    <a:pt x="423" y="104"/>
                  </a:lnTo>
                  <a:lnTo>
                    <a:pt x="430" y="99"/>
                  </a:lnTo>
                  <a:lnTo>
                    <a:pt x="437" y="97"/>
                  </a:lnTo>
                  <a:lnTo>
                    <a:pt x="444" y="95"/>
                  </a:lnTo>
                  <a:lnTo>
                    <a:pt x="454" y="90"/>
                  </a:lnTo>
                  <a:lnTo>
                    <a:pt x="461" y="87"/>
                  </a:lnTo>
                  <a:lnTo>
                    <a:pt x="468" y="83"/>
                  </a:lnTo>
                  <a:lnTo>
                    <a:pt x="475" y="80"/>
                  </a:lnTo>
                  <a:lnTo>
                    <a:pt x="485" y="80"/>
                  </a:lnTo>
                  <a:lnTo>
                    <a:pt x="499" y="73"/>
                  </a:lnTo>
                  <a:lnTo>
                    <a:pt x="511" y="68"/>
                  </a:lnTo>
                  <a:lnTo>
                    <a:pt x="520" y="64"/>
                  </a:lnTo>
                  <a:lnTo>
                    <a:pt x="532" y="61"/>
                  </a:lnTo>
                  <a:lnTo>
                    <a:pt x="539" y="57"/>
                  </a:lnTo>
                  <a:lnTo>
                    <a:pt x="547" y="54"/>
                  </a:lnTo>
                  <a:lnTo>
                    <a:pt x="549" y="54"/>
                  </a:lnTo>
                  <a:lnTo>
                    <a:pt x="554" y="54"/>
                  </a:lnTo>
                  <a:lnTo>
                    <a:pt x="549" y="52"/>
                  </a:lnTo>
                  <a:lnTo>
                    <a:pt x="539" y="49"/>
                  </a:lnTo>
                  <a:lnTo>
                    <a:pt x="532" y="47"/>
                  </a:lnTo>
                  <a:lnTo>
                    <a:pt x="528" y="42"/>
                  </a:lnTo>
                  <a:lnTo>
                    <a:pt x="518" y="40"/>
                  </a:lnTo>
                  <a:lnTo>
                    <a:pt x="511" y="40"/>
                  </a:lnTo>
                  <a:lnTo>
                    <a:pt x="501" y="35"/>
                  </a:lnTo>
                  <a:lnTo>
                    <a:pt x="492" y="33"/>
                  </a:lnTo>
                  <a:lnTo>
                    <a:pt x="480" y="28"/>
                  </a:lnTo>
                  <a:lnTo>
                    <a:pt x="473" y="28"/>
                  </a:lnTo>
                  <a:lnTo>
                    <a:pt x="463" y="23"/>
                  </a:lnTo>
                  <a:lnTo>
                    <a:pt x="454" y="21"/>
                  </a:lnTo>
                  <a:lnTo>
                    <a:pt x="447" y="19"/>
                  </a:lnTo>
                  <a:lnTo>
                    <a:pt x="440" y="16"/>
                  </a:lnTo>
                  <a:lnTo>
                    <a:pt x="430" y="11"/>
                  </a:lnTo>
                  <a:lnTo>
                    <a:pt x="423" y="9"/>
                  </a:lnTo>
                  <a:lnTo>
                    <a:pt x="416" y="7"/>
                  </a:lnTo>
                  <a:lnTo>
                    <a:pt x="411" y="7"/>
                  </a:lnTo>
                  <a:lnTo>
                    <a:pt x="390" y="0"/>
                  </a:lnTo>
                  <a:lnTo>
                    <a:pt x="0" y="292"/>
                  </a:lnTo>
                  <a:close/>
                </a:path>
              </a:pathLst>
            </a:custGeom>
            <a:solidFill>
              <a:srgbClr val="F7D470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История игры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1556792"/>
            <a:ext cx="8229600" cy="4709160"/>
          </a:xfrm>
        </p:spPr>
        <p:txBody>
          <a:bodyPr/>
          <a:lstStyle/>
          <a:p>
            <a:pPr algn="just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20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6" charset="0"/>
              </a:rPr>
              <a:t>Началу современного бадминтона </a:t>
            </a:r>
          </a:p>
          <a:p>
            <a:pPr algn="just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20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6" charset="0"/>
              </a:rPr>
              <a:t>положил 1872 год. </a:t>
            </a:r>
          </a:p>
          <a:p>
            <a:pPr algn="just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20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6" charset="0"/>
              </a:rPr>
              <a:t>В этом году герцог Бофорт привез из Индии </a:t>
            </a:r>
          </a:p>
          <a:p>
            <a:pPr algn="just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20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6" charset="0"/>
              </a:rPr>
              <a:t>ракетки и мяч с перьями </a:t>
            </a:r>
          </a:p>
          <a:p>
            <a:pPr algn="just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20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6" charset="0"/>
              </a:rPr>
              <a:t>в свое поместье </a:t>
            </a:r>
            <a:r>
              <a:rPr lang="ru-RU" sz="2000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6" charset="0"/>
              </a:rPr>
              <a:t>Бадминтон</a:t>
            </a:r>
            <a:r>
              <a:rPr lang="ru-RU" sz="20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6" charset="0"/>
              </a:rPr>
              <a:t> в </a:t>
            </a:r>
            <a:r>
              <a:rPr lang="ru-RU" sz="2000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6" charset="0"/>
              </a:rPr>
              <a:t>Глостершире</a:t>
            </a:r>
            <a:r>
              <a:rPr lang="ru-RU" sz="20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6" charset="0"/>
              </a:rPr>
              <a:t>. </a:t>
            </a:r>
          </a:p>
          <a:p>
            <a:pPr algn="just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ru-RU" sz="2000" dirty="0" smtClean="0">
              <a:solidFill>
                <a:srgbClr val="000000"/>
              </a:solidFill>
              <a:latin typeface="Times New Roman" pitchFamily="16" charset="0"/>
            </a:endParaRPr>
          </a:p>
          <a:p>
            <a:pPr algn="just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ru-RU" sz="2000" dirty="0" smtClean="0">
              <a:solidFill>
                <a:srgbClr val="000000"/>
              </a:solidFill>
              <a:latin typeface="Times New Roman" pitchFamily="16" charset="0"/>
            </a:endParaRPr>
          </a:p>
          <a:p>
            <a:pPr algn="just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ru-RU" sz="2000" dirty="0" smtClean="0">
              <a:solidFill>
                <a:srgbClr val="000000"/>
              </a:solidFill>
              <a:latin typeface="Times New Roman" pitchFamily="16" charset="0"/>
            </a:endParaRPr>
          </a:p>
          <a:p>
            <a:pPr algn="just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20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6" charset="0"/>
              </a:rPr>
              <a:t>Год спустя</a:t>
            </a:r>
          </a:p>
          <a:p>
            <a:pPr algn="just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20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6" charset="0"/>
              </a:rPr>
              <a:t> на основе идеи и правил бадминтона </a:t>
            </a:r>
          </a:p>
          <a:p>
            <a:pPr algn="just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20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6" charset="0"/>
              </a:rPr>
              <a:t>возникла новая игра — теннис.</a:t>
            </a:r>
            <a:endParaRPr lang="ru-RU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4" name="Group 93"/>
          <p:cNvGrpSpPr>
            <a:grpSpLocks/>
          </p:cNvGrpSpPr>
          <p:nvPr/>
        </p:nvGrpSpPr>
        <p:grpSpPr bwMode="auto">
          <a:xfrm>
            <a:off x="5652120" y="1628800"/>
            <a:ext cx="2079625" cy="1898650"/>
            <a:chOff x="264" y="967"/>
            <a:chExt cx="1310" cy="1196"/>
          </a:xfrm>
        </p:grpSpPr>
        <p:sp>
          <p:nvSpPr>
            <p:cNvPr id="5" name="Freeform 94"/>
            <p:cNvSpPr>
              <a:spLocks noChangeArrowheads="1"/>
            </p:cNvSpPr>
            <p:nvPr/>
          </p:nvSpPr>
          <p:spPr bwMode="auto">
            <a:xfrm>
              <a:off x="418" y="967"/>
              <a:ext cx="501" cy="548"/>
            </a:xfrm>
            <a:custGeom>
              <a:avLst/>
              <a:gdLst>
                <a:gd name="T0" fmla="*/ 1182 w 1511"/>
                <a:gd name="T1" fmla="*/ 655 h 1653"/>
                <a:gd name="T2" fmla="*/ 1308 w 1511"/>
                <a:gd name="T3" fmla="*/ 909 h 1653"/>
                <a:gd name="T4" fmla="*/ 1353 w 1511"/>
                <a:gd name="T5" fmla="*/ 1141 h 1653"/>
                <a:gd name="T6" fmla="*/ 1313 w 1511"/>
                <a:gd name="T7" fmla="*/ 1326 h 1653"/>
                <a:gd name="T8" fmla="*/ 1184 w 1511"/>
                <a:gd name="T9" fmla="*/ 1434 h 1653"/>
                <a:gd name="T10" fmla="*/ 988 w 1511"/>
                <a:gd name="T11" fmla="*/ 1445 h 1653"/>
                <a:gd name="T12" fmla="*/ 761 w 1511"/>
                <a:gd name="T13" fmla="*/ 1363 h 1653"/>
                <a:gd name="T14" fmla="*/ 531 w 1511"/>
                <a:gd name="T15" fmla="*/ 1197 h 1653"/>
                <a:gd name="T16" fmla="*/ 335 w 1511"/>
                <a:gd name="T17" fmla="*/ 955 h 1653"/>
                <a:gd name="T18" fmla="*/ 213 w 1511"/>
                <a:gd name="T19" fmla="*/ 695 h 1653"/>
                <a:gd name="T20" fmla="*/ 176 w 1511"/>
                <a:gd name="T21" fmla="*/ 454 h 1653"/>
                <a:gd name="T22" fmla="*/ 222 w 1511"/>
                <a:gd name="T23" fmla="*/ 263 h 1653"/>
                <a:gd name="T24" fmla="*/ 353 w 1511"/>
                <a:gd name="T25" fmla="*/ 156 h 1653"/>
                <a:gd name="T26" fmla="*/ 542 w 1511"/>
                <a:gd name="T27" fmla="*/ 152 h 1653"/>
                <a:gd name="T28" fmla="*/ 762 w 1511"/>
                <a:gd name="T29" fmla="*/ 242 h 1653"/>
                <a:gd name="T30" fmla="*/ 986 w 1511"/>
                <a:gd name="T31" fmla="*/ 415 h 1653"/>
                <a:gd name="T32" fmla="*/ 261 w 1511"/>
                <a:gd name="T33" fmla="*/ 26 h 1653"/>
                <a:gd name="T34" fmla="*/ 220 w 1511"/>
                <a:gd name="T35" fmla="*/ 52 h 1653"/>
                <a:gd name="T36" fmla="*/ 132 w 1511"/>
                <a:gd name="T37" fmla="*/ 122 h 1653"/>
                <a:gd name="T38" fmla="*/ 44 w 1511"/>
                <a:gd name="T39" fmla="*/ 225 h 1653"/>
                <a:gd name="T40" fmla="*/ 3 w 1511"/>
                <a:gd name="T41" fmla="*/ 353 h 1653"/>
                <a:gd name="T42" fmla="*/ 3 w 1511"/>
                <a:gd name="T43" fmla="*/ 507 h 1653"/>
                <a:gd name="T44" fmla="*/ 35 w 1511"/>
                <a:gd name="T45" fmla="*/ 704 h 1653"/>
                <a:gd name="T46" fmla="*/ 119 w 1511"/>
                <a:gd name="T47" fmla="*/ 938 h 1653"/>
                <a:gd name="T48" fmla="*/ 286 w 1511"/>
                <a:gd name="T49" fmla="*/ 1206 h 1653"/>
                <a:gd name="T50" fmla="*/ 525 w 1511"/>
                <a:gd name="T51" fmla="*/ 1433 h 1653"/>
                <a:gd name="T52" fmla="*/ 781 w 1511"/>
                <a:gd name="T53" fmla="*/ 1568 h 1653"/>
                <a:gd name="T54" fmla="*/ 1004 w 1511"/>
                <a:gd name="T55" fmla="*/ 1632 h 1653"/>
                <a:gd name="T56" fmla="*/ 1141 w 1511"/>
                <a:gd name="T57" fmla="*/ 1653 h 1653"/>
                <a:gd name="T58" fmla="*/ 1239 w 1511"/>
                <a:gd name="T59" fmla="*/ 1635 h 1653"/>
                <a:gd name="T60" fmla="*/ 1358 w 1511"/>
                <a:gd name="T61" fmla="*/ 1565 h 1653"/>
                <a:gd name="T62" fmla="*/ 1460 w 1511"/>
                <a:gd name="T63" fmla="*/ 1443 h 1653"/>
                <a:gd name="T64" fmla="*/ 1511 w 1511"/>
                <a:gd name="T65" fmla="*/ 1274 h 1653"/>
                <a:gd name="T66" fmla="*/ 1505 w 1511"/>
                <a:gd name="T67" fmla="*/ 1072 h 1653"/>
                <a:gd name="T68" fmla="*/ 1458 w 1511"/>
                <a:gd name="T69" fmla="*/ 854 h 1653"/>
                <a:gd name="T70" fmla="*/ 1357 w 1511"/>
                <a:gd name="T71" fmla="*/ 623 h 1653"/>
                <a:gd name="T72" fmla="*/ 1185 w 1511"/>
                <a:gd name="T73" fmla="*/ 390 h 1653"/>
                <a:gd name="T74" fmla="*/ 959 w 1511"/>
                <a:gd name="T75" fmla="*/ 186 h 1653"/>
                <a:gd name="T76" fmla="*/ 719 w 1511"/>
                <a:gd name="T77" fmla="*/ 56 h 1653"/>
                <a:gd name="T78" fmla="*/ 480 w 1511"/>
                <a:gd name="T79" fmla="*/ 0 h 1653"/>
                <a:gd name="T80" fmla="*/ 261 w 1511"/>
                <a:gd name="T81" fmla="*/ 26 h 1653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1511"/>
                <a:gd name="T124" fmla="*/ 0 h 1653"/>
                <a:gd name="T125" fmla="*/ 1511 w 1511"/>
                <a:gd name="T126" fmla="*/ 1653 h 1653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1511" h="1653">
                  <a:moveTo>
                    <a:pt x="1091" y="531"/>
                  </a:moveTo>
                  <a:lnTo>
                    <a:pt x="1182" y="655"/>
                  </a:lnTo>
                  <a:lnTo>
                    <a:pt x="1255" y="783"/>
                  </a:lnTo>
                  <a:lnTo>
                    <a:pt x="1308" y="909"/>
                  </a:lnTo>
                  <a:lnTo>
                    <a:pt x="1342" y="1030"/>
                  </a:lnTo>
                  <a:lnTo>
                    <a:pt x="1353" y="1141"/>
                  </a:lnTo>
                  <a:lnTo>
                    <a:pt x="1345" y="1241"/>
                  </a:lnTo>
                  <a:lnTo>
                    <a:pt x="1313" y="1326"/>
                  </a:lnTo>
                  <a:lnTo>
                    <a:pt x="1260" y="1393"/>
                  </a:lnTo>
                  <a:lnTo>
                    <a:pt x="1184" y="1434"/>
                  </a:lnTo>
                  <a:lnTo>
                    <a:pt x="1091" y="1451"/>
                  </a:lnTo>
                  <a:lnTo>
                    <a:pt x="988" y="1445"/>
                  </a:lnTo>
                  <a:lnTo>
                    <a:pt x="877" y="1416"/>
                  </a:lnTo>
                  <a:lnTo>
                    <a:pt x="761" y="1363"/>
                  </a:lnTo>
                  <a:lnTo>
                    <a:pt x="645" y="1290"/>
                  </a:lnTo>
                  <a:lnTo>
                    <a:pt x="531" y="1197"/>
                  </a:lnTo>
                  <a:lnTo>
                    <a:pt x="427" y="1083"/>
                  </a:lnTo>
                  <a:lnTo>
                    <a:pt x="335" y="955"/>
                  </a:lnTo>
                  <a:lnTo>
                    <a:pt x="265" y="825"/>
                  </a:lnTo>
                  <a:lnTo>
                    <a:pt x="213" y="695"/>
                  </a:lnTo>
                  <a:lnTo>
                    <a:pt x="185" y="571"/>
                  </a:lnTo>
                  <a:lnTo>
                    <a:pt x="176" y="454"/>
                  </a:lnTo>
                  <a:lnTo>
                    <a:pt x="189" y="350"/>
                  </a:lnTo>
                  <a:lnTo>
                    <a:pt x="222" y="263"/>
                  </a:lnTo>
                  <a:lnTo>
                    <a:pt x="279" y="198"/>
                  </a:lnTo>
                  <a:lnTo>
                    <a:pt x="353" y="156"/>
                  </a:lnTo>
                  <a:lnTo>
                    <a:pt x="443" y="143"/>
                  </a:lnTo>
                  <a:lnTo>
                    <a:pt x="542" y="152"/>
                  </a:lnTo>
                  <a:lnTo>
                    <a:pt x="650" y="186"/>
                  </a:lnTo>
                  <a:lnTo>
                    <a:pt x="762" y="242"/>
                  </a:lnTo>
                  <a:lnTo>
                    <a:pt x="875" y="318"/>
                  </a:lnTo>
                  <a:lnTo>
                    <a:pt x="986" y="415"/>
                  </a:lnTo>
                  <a:lnTo>
                    <a:pt x="1091" y="531"/>
                  </a:lnTo>
                  <a:close/>
                  <a:moveTo>
                    <a:pt x="261" y="26"/>
                  </a:moveTo>
                  <a:lnTo>
                    <a:pt x="249" y="32"/>
                  </a:lnTo>
                  <a:lnTo>
                    <a:pt x="220" y="52"/>
                  </a:lnTo>
                  <a:lnTo>
                    <a:pt x="179" y="81"/>
                  </a:lnTo>
                  <a:lnTo>
                    <a:pt x="132" y="122"/>
                  </a:lnTo>
                  <a:lnTo>
                    <a:pt x="84" y="169"/>
                  </a:lnTo>
                  <a:lnTo>
                    <a:pt x="44" y="225"/>
                  </a:lnTo>
                  <a:lnTo>
                    <a:pt x="14" y="287"/>
                  </a:lnTo>
                  <a:lnTo>
                    <a:pt x="3" y="353"/>
                  </a:lnTo>
                  <a:lnTo>
                    <a:pt x="0" y="424"/>
                  </a:lnTo>
                  <a:lnTo>
                    <a:pt x="3" y="507"/>
                  </a:lnTo>
                  <a:lnTo>
                    <a:pt x="12" y="600"/>
                  </a:lnTo>
                  <a:lnTo>
                    <a:pt x="35" y="704"/>
                  </a:lnTo>
                  <a:lnTo>
                    <a:pt x="68" y="815"/>
                  </a:lnTo>
                  <a:lnTo>
                    <a:pt x="119" y="938"/>
                  </a:lnTo>
                  <a:lnTo>
                    <a:pt x="191" y="1067"/>
                  </a:lnTo>
                  <a:lnTo>
                    <a:pt x="286" y="1206"/>
                  </a:lnTo>
                  <a:lnTo>
                    <a:pt x="399" y="1333"/>
                  </a:lnTo>
                  <a:lnTo>
                    <a:pt x="525" y="1433"/>
                  </a:lnTo>
                  <a:lnTo>
                    <a:pt x="653" y="1510"/>
                  </a:lnTo>
                  <a:lnTo>
                    <a:pt x="781" y="1568"/>
                  </a:lnTo>
                  <a:lnTo>
                    <a:pt x="900" y="1606"/>
                  </a:lnTo>
                  <a:lnTo>
                    <a:pt x="1004" y="1632"/>
                  </a:lnTo>
                  <a:lnTo>
                    <a:pt x="1086" y="1646"/>
                  </a:lnTo>
                  <a:lnTo>
                    <a:pt x="1141" y="1653"/>
                  </a:lnTo>
                  <a:lnTo>
                    <a:pt x="1185" y="1651"/>
                  </a:lnTo>
                  <a:lnTo>
                    <a:pt x="1239" y="1635"/>
                  </a:lnTo>
                  <a:lnTo>
                    <a:pt x="1297" y="1606"/>
                  </a:lnTo>
                  <a:lnTo>
                    <a:pt x="1358" y="1565"/>
                  </a:lnTo>
                  <a:lnTo>
                    <a:pt x="1412" y="1510"/>
                  </a:lnTo>
                  <a:lnTo>
                    <a:pt x="1460" y="1443"/>
                  </a:lnTo>
                  <a:lnTo>
                    <a:pt x="1494" y="1364"/>
                  </a:lnTo>
                  <a:lnTo>
                    <a:pt x="1511" y="1274"/>
                  </a:lnTo>
                  <a:lnTo>
                    <a:pt x="1511" y="1175"/>
                  </a:lnTo>
                  <a:lnTo>
                    <a:pt x="1505" y="1072"/>
                  </a:lnTo>
                  <a:lnTo>
                    <a:pt x="1487" y="965"/>
                  </a:lnTo>
                  <a:lnTo>
                    <a:pt x="1458" y="854"/>
                  </a:lnTo>
                  <a:lnTo>
                    <a:pt x="1415" y="740"/>
                  </a:lnTo>
                  <a:lnTo>
                    <a:pt x="1357" y="623"/>
                  </a:lnTo>
                  <a:lnTo>
                    <a:pt x="1280" y="506"/>
                  </a:lnTo>
                  <a:lnTo>
                    <a:pt x="1185" y="390"/>
                  </a:lnTo>
                  <a:lnTo>
                    <a:pt x="1074" y="279"/>
                  </a:lnTo>
                  <a:lnTo>
                    <a:pt x="959" y="186"/>
                  </a:lnTo>
                  <a:lnTo>
                    <a:pt x="839" y="111"/>
                  </a:lnTo>
                  <a:lnTo>
                    <a:pt x="719" y="56"/>
                  </a:lnTo>
                  <a:lnTo>
                    <a:pt x="597" y="17"/>
                  </a:lnTo>
                  <a:lnTo>
                    <a:pt x="480" y="0"/>
                  </a:lnTo>
                  <a:lnTo>
                    <a:pt x="366" y="1"/>
                  </a:lnTo>
                  <a:lnTo>
                    <a:pt x="261" y="2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" name="Freeform 95"/>
            <p:cNvSpPr>
              <a:spLocks noChangeArrowheads="1"/>
            </p:cNvSpPr>
            <p:nvPr/>
          </p:nvSpPr>
          <p:spPr bwMode="auto">
            <a:xfrm>
              <a:off x="278" y="1785"/>
              <a:ext cx="1066" cy="378"/>
            </a:xfrm>
            <a:custGeom>
              <a:avLst/>
              <a:gdLst>
                <a:gd name="T0" fmla="*/ 0 w 3207"/>
                <a:gd name="T1" fmla="*/ 47 h 1145"/>
                <a:gd name="T2" fmla="*/ 17 w 3207"/>
                <a:gd name="T3" fmla="*/ 64 h 1145"/>
                <a:gd name="T4" fmla="*/ 66 w 3207"/>
                <a:gd name="T5" fmla="*/ 113 h 1145"/>
                <a:gd name="T6" fmla="*/ 144 w 3207"/>
                <a:gd name="T7" fmla="*/ 181 h 1145"/>
                <a:gd name="T8" fmla="*/ 246 w 3207"/>
                <a:gd name="T9" fmla="*/ 259 h 1145"/>
                <a:gd name="T10" fmla="*/ 366 w 3207"/>
                <a:gd name="T11" fmla="*/ 334 h 1145"/>
                <a:gd name="T12" fmla="*/ 503 w 3207"/>
                <a:gd name="T13" fmla="*/ 399 h 1145"/>
                <a:gd name="T14" fmla="*/ 653 w 3207"/>
                <a:gd name="T15" fmla="*/ 442 h 1145"/>
                <a:gd name="T16" fmla="*/ 810 w 3207"/>
                <a:gd name="T17" fmla="*/ 454 h 1145"/>
                <a:gd name="T18" fmla="*/ 964 w 3207"/>
                <a:gd name="T19" fmla="*/ 432 h 1145"/>
                <a:gd name="T20" fmla="*/ 1111 w 3207"/>
                <a:gd name="T21" fmla="*/ 392 h 1145"/>
                <a:gd name="T22" fmla="*/ 1243 w 3207"/>
                <a:gd name="T23" fmla="*/ 339 h 1145"/>
                <a:gd name="T24" fmla="*/ 1360 w 3207"/>
                <a:gd name="T25" fmla="*/ 282 h 1145"/>
                <a:gd name="T26" fmla="*/ 1457 w 3207"/>
                <a:gd name="T27" fmla="*/ 226 h 1145"/>
                <a:gd name="T28" fmla="*/ 1531 w 3207"/>
                <a:gd name="T29" fmla="*/ 178 h 1145"/>
                <a:gd name="T30" fmla="*/ 1577 w 3207"/>
                <a:gd name="T31" fmla="*/ 144 h 1145"/>
                <a:gd name="T32" fmla="*/ 1594 w 3207"/>
                <a:gd name="T33" fmla="*/ 132 h 1145"/>
                <a:gd name="T34" fmla="*/ 1952 w 3207"/>
                <a:gd name="T35" fmla="*/ 0 h 1145"/>
                <a:gd name="T36" fmla="*/ 2315 w 3207"/>
                <a:gd name="T37" fmla="*/ 34 h 1145"/>
                <a:gd name="T38" fmla="*/ 2513 w 3207"/>
                <a:gd name="T39" fmla="*/ 219 h 1145"/>
                <a:gd name="T40" fmla="*/ 2541 w 3207"/>
                <a:gd name="T41" fmla="*/ 401 h 1145"/>
                <a:gd name="T42" fmla="*/ 2958 w 3207"/>
                <a:gd name="T43" fmla="*/ 991 h 1145"/>
                <a:gd name="T44" fmla="*/ 3207 w 3207"/>
                <a:gd name="T45" fmla="*/ 1094 h 1145"/>
                <a:gd name="T46" fmla="*/ 3131 w 3207"/>
                <a:gd name="T47" fmla="*/ 1101 h 1145"/>
                <a:gd name="T48" fmla="*/ 2928 w 3207"/>
                <a:gd name="T49" fmla="*/ 1118 h 1145"/>
                <a:gd name="T50" fmla="*/ 2628 w 3207"/>
                <a:gd name="T51" fmla="*/ 1135 h 1145"/>
                <a:gd name="T52" fmla="*/ 2266 w 3207"/>
                <a:gd name="T53" fmla="*/ 1145 h 1145"/>
                <a:gd name="T54" fmla="*/ 1869 w 3207"/>
                <a:gd name="T55" fmla="*/ 1134 h 1145"/>
                <a:gd name="T56" fmla="*/ 1471 w 3207"/>
                <a:gd name="T57" fmla="*/ 1100 h 1145"/>
                <a:gd name="T58" fmla="*/ 1103 w 3207"/>
                <a:gd name="T59" fmla="*/ 1030 h 1145"/>
                <a:gd name="T60" fmla="*/ 798 w 3207"/>
                <a:gd name="T61" fmla="*/ 916 h 1145"/>
                <a:gd name="T62" fmla="*/ 560 w 3207"/>
                <a:gd name="T63" fmla="*/ 771 h 1145"/>
                <a:gd name="T64" fmla="*/ 374 w 3207"/>
                <a:gd name="T65" fmla="*/ 623 h 1145"/>
                <a:gd name="T66" fmla="*/ 234 w 3207"/>
                <a:gd name="T67" fmla="*/ 476 h 1145"/>
                <a:gd name="T68" fmla="*/ 134 w 3207"/>
                <a:gd name="T69" fmla="*/ 342 h 1145"/>
                <a:gd name="T70" fmla="*/ 65 w 3207"/>
                <a:gd name="T71" fmla="*/ 223 h 1145"/>
                <a:gd name="T72" fmla="*/ 25 w 3207"/>
                <a:gd name="T73" fmla="*/ 130 h 1145"/>
                <a:gd name="T74" fmla="*/ 4 w 3207"/>
                <a:gd name="T75" fmla="*/ 68 h 1145"/>
                <a:gd name="T76" fmla="*/ 0 w 3207"/>
                <a:gd name="T77" fmla="*/ 47 h 1145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w 3207"/>
                <a:gd name="T118" fmla="*/ 0 h 1145"/>
                <a:gd name="T119" fmla="*/ 3207 w 3207"/>
                <a:gd name="T120" fmla="*/ 1145 h 1145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T117" t="T118" r="T119" b="T120"/>
              <a:pathLst>
                <a:path w="3207" h="1145">
                  <a:moveTo>
                    <a:pt x="0" y="47"/>
                  </a:moveTo>
                  <a:lnTo>
                    <a:pt x="17" y="64"/>
                  </a:lnTo>
                  <a:lnTo>
                    <a:pt x="66" y="113"/>
                  </a:lnTo>
                  <a:lnTo>
                    <a:pt x="144" y="181"/>
                  </a:lnTo>
                  <a:lnTo>
                    <a:pt x="246" y="259"/>
                  </a:lnTo>
                  <a:lnTo>
                    <a:pt x="366" y="334"/>
                  </a:lnTo>
                  <a:lnTo>
                    <a:pt x="503" y="399"/>
                  </a:lnTo>
                  <a:lnTo>
                    <a:pt x="653" y="442"/>
                  </a:lnTo>
                  <a:lnTo>
                    <a:pt x="810" y="454"/>
                  </a:lnTo>
                  <a:lnTo>
                    <a:pt x="964" y="432"/>
                  </a:lnTo>
                  <a:lnTo>
                    <a:pt x="1111" y="392"/>
                  </a:lnTo>
                  <a:lnTo>
                    <a:pt x="1243" y="339"/>
                  </a:lnTo>
                  <a:lnTo>
                    <a:pt x="1360" y="282"/>
                  </a:lnTo>
                  <a:lnTo>
                    <a:pt x="1457" y="226"/>
                  </a:lnTo>
                  <a:lnTo>
                    <a:pt x="1531" y="178"/>
                  </a:lnTo>
                  <a:lnTo>
                    <a:pt x="1577" y="144"/>
                  </a:lnTo>
                  <a:lnTo>
                    <a:pt x="1594" y="132"/>
                  </a:lnTo>
                  <a:lnTo>
                    <a:pt x="1952" y="0"/>
                  </a:lnTo>
                  <a:lnTo>
                    <a:pt x="2315" y="34"/>
                  </a:lnTo>
                  <a:lnTo>
                    <a:pt x="2513" y="219"/>
                  </a:lnTo>
                  <a:lnTo>
                    <a:pt x="2541" y="401"/>
                  </a:lnTo>
                  <a:lnTo>
                    <a:pt x="2958" y="991"/>
                  </a:lnTo>
                  <a:lnTo>
                    <a:pt x="3207" y="1094"/>
                  </a:lnTo>
                  <a:lnTo>
                    <a:pt x="3131" y="1101"/>
                  </a:lnTo>
                  <a:lnTo>
                    <a:pt x="2928" y="1118"/>
                  </a:lnTo>
                  <a:lnTo>
                    <a:pt x="2628" y="1135"/>
                  </a:lnTo>
                  <a:lnTo>
                    <a:pt x="2266" y="1145"/>
                  </a:lnTo>
                  <a:lnTo>
                    <a:pt x="1869" y="1134"/>
                  </a:lnTo>
                  <a:lnTo>
                    <a:pt x="1471" y="1100"/>
                  </a:lnTo>
                  <a:lnTo>
                    <a:pt x="1103" y="1030"/>
                  </a:lnTo>
                  <a:lnTo>
                    <a:pt x="798" y="916"/>
                  </a:lnTo>
                  <a:lnTo>
                    <a:pt x="560" y="771"/>
                  </a:lnTo>
                  <a:lnTo>
                    <a:pt x="374" y="623"/>
                  </a:lnTo>
                  <a:lnTo>
                    <a:pt x="234" y="476"/>
                  </a:lnTo>
                  <a:lnTo>
                    <a:pt x="134" y="342"/>
                  </a:lnTo>
                  <a:lnTo>
                    <a:pt x="65" y="223"/>
                  </a:lnTo>
                  <a:lnTo>
                    <a:pt x="25" y="130"/>
                  </a:lnTo>
                  <a:lnTo>
                    <a:pt x="4" y="68"/>
                  </a:lnTo>
                  <a:lnTo>
                    <a:pt x="0" y="47"/>
                  </a:lnTo>
                  <a:close/>
                </a:path>
              </a:pathLst>
            </a:custGeom>
            <a:solidFill>
              <a:srgbClr val="B3CC1C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7" name="Freeform 96"/>
            <p:cNvSpPr>
              <a:spLocks noChangeArrowheads="1"/>
            </p:cNvSpPr>
            <p:nvPr/>
          </p:nvSpPr>
          <p:spPr bwMode="auto">
            <a:xfrm>
              <a:off x="784" y="1629"/>
              <a:ext cx="775" cy="239"/>
            </a:xfrm>
            <a:custGeom>
              <a:avLst/>
              <a:gdLst>
                <a:gd name="T0" fmla="*/ 0 w 2333"/>
                <a:gd name="T1" fmla="*/ 509 h 728"/>
                <a:gd name="T2" fmla="*/ 5 w 2333"/>
                <a:gd name="T3" fmla="*/ 515 h 728"/>
                <a:gd name="T4" fmla="*/ 29 w 2333"/>
                <a:gd name="T5" fmla="*/ 510 h 728"/>
                <a:gd name="T6" fmla="*/ 63 w 2333"/>
                <a:gd name="T7" fmla="*/ 493 h 728"/>
                <a:gd name="T8" fmla="*/ 109 w 2333"/>
                <a:gd name="T9" fmla="*/ 472 h 728"/>
                <a:gd name="T10" fmla="*/ 160 w 2333"/>
                <a:gd name="T11" fmla="*/ 445 h 728"/>
                <a:gd name="T12" fmla="*/ 214 w 2333"/>
                <a:gd name="T13" fmla="*/ 420 h 728"/>
                <a:gd name="T14" fmla="*/ 268 w 2333"/>
                <a:gd name="T15" fmla="*/ 396 h 728"/>
                <a:gd name="T16" fmla="*/ 319 w 2333"/>
                <a:gd name="T17" fmla="*/ 381 h 728"/>
                <a:gd name="T18" fmla="*/ 397 w 2333"/>
                <a:gd name="T19" fmla="*/ 377 h 728"/>
                <a:gd name="T20" fmla="*/ 531 w 2333"/>
                <a:gd name="T21" fmla="*/ 387 h 728"/>
                <a:gd name="T22" fmla="*/ 696 w 2333"/>
                <a:gd name="T23" fmla="*/ 408 h 728"/>
                <a:gd name="T24" fmla="*/ 875 w 2333"/>
                <a:gd name="T25" fmla="*/ 436 h 728"/>
                <a:gd name="T26" fmla="*/ 1047 w 2333"/>
                <a:gd name="T27" fmla="*/ 464 h 728"/>
                <a:gd name="T28" fmla="*/ 1196 w 2333"/>
                <a:gd name="T29" fmla="*/ 490 h 728"/>
                <a:gd name="T30" fmla="*/ 1301 w 2333"/>
                <a:gd name="T31" fmla="*/ 509 h 728"/>
                <a:gd name="T32" fmla="*/ 1342 w 2333"/>
                <a:gd name="T33" fmla="*/ 518 h 728"/>
                <a:gd name="T34" fmla="*/ 1464 w 2333"/>
                <a:gd name="T35" fmla="*/ 600 h 728"/>
                <a:gd name="T36" fmla="*/ 2158 w 2333"/>
                <a:gd name="T37" fmla="*/ 728 h 728"/>
                <a:gd name="T38" fmla="*/ 2333 w 2333"/>
                <a:gd name="T39" fmla="*/ 593 h 728"/>
                <a:gd name="T40" fmla="*/ 2233 w 2333"/>
                <a:gd name="T41" fmla="*/ 399 h 728"/>
                <a:gd name="T42" fmla="*/ 1476 w 2333"/>
                <a:gd name="T43" fmla="*/ 299 h 728"/>
                <a:gd name="T44" fmla="*/ 1367 w 2333"/>
                <a:gd name="T45" fmla="*/ 358 h 728"/>
                <a:gd name="T46" fmla="*/ 372 w 2333"/>
                <a:gd name="T47" fmla="*/ 189 h 728"/>
                <a:gd name="T48" fmla="*/ 78 w 2333"/>
                <a:gd name="T49" fmla="*/ 0 h 728"/>
                <a:gd name="T50" fmla="*/ 0 w 2333"/>
                <a:gd name="T51" fmla="*/ 509 h 728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2333"/>
                <a:gd name="T79" fmla="*/ 0 h 728"/>
                <a:gd name="T80" fmla="*/ 2333 w 2333"/>
                <a:gd name="T81" fmla="*/ 728 h 728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2333" h="728">
                  <a:moveTo>
                    <a:pt x="0" y="509"/>
                  </a:moveTo>
                  <a:lnTo>
                    <a:pt x="5" y="515"/>
                  </a:lnTo>
                  <a:lnTo>
                    <a:pt x="29" y="510"/>
                  </a:lnTo>
                  <a:lnTo>
                    <a:pt x="63" y="493"/>
                  </a:lnTo>
                  <a:lnTo>
                    <a:pt x="109" y="472"/>
                  </a:lnTo>
                  <a:lnTo>
                    <a:pt x="160" y="445"/>
                  </a:lnTo>
                  <a:lnTo>
                    <a:pt x="214" y="420"/>
                  </a:lnTo>
                  <a:lnTo>
                    <a:pt x="268" y="396"/>
                  </a:lnTo>
                  <a:lnTo>
                    <a:pt x="319" y="381"/>
                  </a:lnTo>
                  <a:lnTo>
                    <a:pt x="397" y="377"/>
                  </a:lnTo>
                  <a:lnTo>
                    <a:pt x="531" y="387"/>
                  </a:lnTo>
                  <a:lnTo>
                    <a:pt x="696" y="408"/>
                  </a:lnTo>
                  <a:lnTo>
                    <a:pt x="875" y="436"/>
                  </a:lnTo>
                  <a:lnTo>
                    <a:pt x="1047" y="464"/>
                  </a:lnTo>
                  <a:lnTo>
                    <a:pt x="1196" y="490"/>
                  </a:lnTo>
                  <a:lnTo>
                    <a:pt x="1301" y="509"/>
                  </a:lnTo>
                  <a:lnTo>
                    <a:pt x="1342" y="518"/>
                  </a:lnTo>
                  <a:lnTo>
                    <a:pt x="1464" y="600"/>
                  </a:lnTo>
                  <a:lnTo>
                    <a:pt x="2158" y="728"/>
                  </a:lnTo>
                  <a:lnTo>
                    <a:pt x="2333" y="593"/>
                  </a:lnTo>
                  <a:lnTo>
                    <a:pt x="2233" y="399"/>
                  </a:lnTo>
                  <a:lnTo>
                    <a:pt x="1476" y="299"/>
                  </a:lnTo>
                  <a:lnTo>
                    <a:pt x="1367" y="358"/>
                  </a:lnTo>
                  <a:lnTo>
                    <a:pt x="372" y="189"/>
                  </a:lnTo>
                  <a:lnTo>
                    <a:pt x="78" y="0"/>
                  </a:lnTo>
                  <a:lnTo>
                    <a:pt x="0" y="509"/>
                  </a:lnTo>
                  <a:close/>
                </a:path>
              </a:pathLst>
            </a:custGeom>
            <a:solidFill>
              <a:srgbClr val="000000"/>
            </a:solidFill>
            <a:ln w="144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" name="Freeform 97"/>
            <p:cNvSpPr>
              <a:spLocks noChangeArrowheads="1"/>
            </p:cNvSpPr>
            <p:nvPr/>
          </p:nvSpPr>
          <p:spPr bwMode="auto">
            <a:xfrm>
              <a:off x="264" y="1480"/>
              <a:ext cx="566" cy="418"/>
            </a:xfrm>
            <a:custGeom>
              <a:avLst/>
              <a:gdLst>
                <a:gd name="T0" fmla="*/ 1021 w 1706"/>
                <a:gd name="T1" fmla="*/ 198 h 1262"/>
                <a:gd name="T2" fmla="*/ 1262 w 1706"/>
                <a:gd name="T3" fmla="*/ 290 h 1262"/>
                <a:gd name="T4" fmla="*/ 1437 w 1706"/>
                <a:gd name="T5" fmla="*/ 428 h 1262"/>
                <a:gd name="T6" fmla="*/ 1525 w 1706"/>
                <a:gd name="T7" fmla="*/ 593 h 1262"/>
                <a:gd name="T8" fmla="*/ 1507 w 1706"/>
                <a:gd name="T9" fmla="*/ 766 h 1262"/>
                <a:gd name="T10" fmla="*/ 1387 w 1706"/>
                <a:gd name="T11" fmla="*/ 915 h 1262"/>
                <a:gd name="T12" fmla="*/ 1186 w 1706"/>
                <a:gd name="T13" fmla="*/ 1022 h 1262"/>
                <a:gd name="T14" fmla="*/ 932 w 1706"/>
                <a:gd name="T15" fmla="*/ 1067 h 1262"/>
                <a:gd name="T16" fmla="*/ 654 w 1706"/>
                <a:gd name="T17" fmla="*/ 1033 h 1262"/>
                <a:gd name="T18" fmla="*/ 413 w 1706"/>
                <a:gd name="T19" fmla="*/ 930 h 1262"/>
                <a:gd name="T20" fmla="*/ 239 w 1706"/>
                <a:gd name="T21" fmla="*/ 779 h 1262"/>
                <a:gd name="T22" fmla="*/ 150 w 1706"/>
                <a:gd name="T23" fmla="*/ 606 h 1262"/>
                <a:gd name="T24" fmla="*/ 168 w 1706"/>
                <a:gd name="T25" fmla="*/ 433 h 1262"/>
                <a:gd name="T26" fmla="*/ 289 w 1706"/>
                <a:gd name="T27" fmla="*/ 293 h 1262"/>
                <a:gd name="T28" fmla="*/ 489 w 1706"/>
                <a:gd name="T29" fmla="*/ 201 h 1262"/>
                <a:gd name="T30" fmla="*/ 742 w 1706"/>
                <a:gd name="T31" fmla="*/ 165 h 1262"/>
                <a:gd name="T32" fmla="*/ 24 w 1706"/>
                <a:gd name="T33" fmla="*/ 405 h 1262"/>
                <a:gd name="T34" fmla="*/ 13 w 1706"/>
                <a:gd name="T35" fmla="*/ 453 h 1262"/>
                <a:gd name="T36" fmla="*/ 1 w 1706"/>
                <a:gd name="T37" fmla="*/ 568 h 1262"/>
                <a:gd name="T38" fmla="*/ 8 w 1706"/>
                <a:gd name="T39" fmla="*/ 708 h 1262"/>
                <a:gd name="T40" fmla="*/ 62 w 1706"/>
                <a:gd name="T41" fmla="*/ 832 h 1262"/>
                <a:gd name="T42" fmla="*/ 158 w 1706"/>
                <a:gd name="T43" fmla="*/ 944 h 1262"/>
                <a:gd name="T44" fmla="*/ 301 w 1706"/>
                <a:gd name="T45" fmla="*/ 1066 h 1262"/>
                <a:gd name="T46" fmla="*/ 503 w 1706"/>
                <a:gd name="T47" fmla="*/ 1175 h 1262"/>
                <a:gd name="T48" fmla="*/ 779 w 1706"/>
                <a:gd name="T49" fmla="*/ 1253 h 1262"/>
                <a:gd name="T50" fmla="*/ 1078 w 1706"/>
                <a:gd name="T51" fmla="*/ 1245 h 1262"/>
                <a:gd name="T52" fmla="*/ 1330 w 1706"/>
                <a:gd name="T53" fmla="*/ 1157 h 1262"/>
                <a:gd name="T54" fmla="*/ 1515 w 1706"/>
                <a:gd name="T55" fmla="*/ 1043 h 1262"/>
                <a:gd name="T56" fmla="*/ 1618 w 1706"/>
                <a:gd name="T57" fmla="*/ 961 h 1262"/>
                <a:gd name="T58" fmla="*/ 1670 w 1706"/>
                <a:gd name="T59" fmla="*/ 874 h 1262"/>
                <a:gd name="T60" fmla="*/ 1705 w 1706"/>
                <a:gd name="T61" fmla="*/ 735 h 1262"/>
                <a:gd name="T62" fmla="*/ 1696 w 1706"/>
                <a:gd name="T63" fmla="*/ 572 h 1262"/>
                <a:gd name="T64" fmla="*/ 1623 w 1706"/>
                <a:gd name="T65" fmla="*/ 412 h 1262"/>
                <a:gd name="T66" fmla="*/ 1492 w 1706"/>
                <a:gd name="T67" fmla="*/ 268 h 1262"/>
                <a:gd name="T68" fmla="*/ 1327 w 1706"/>
                <a:gd name="T69" fmla="*/ 142 h 1262"/>
                <a:gd name="T70" fmla="*/ 1117 w 1706"/>
                <a:gd name="T71" fmla="*/ 47 h 1262"/>
                <a:gd name="T72" fmla="*/ 858 w 1706"/>
                <a:gd name="T73" fmla="*/ 1 h 1262"/>
                <a:gd name="T74" fmla="*/ 582 w 1706"/>
                <a:gd name="T75" fmla="*/ 16 h 1262"/>
                <a:gd name="T76" fmla="*/ 343 w 1706"/>
                <a:gd name="T77" fmla="*/ 95 h 1262"/>
                <a:gd name="T78" fmla="*/ 152 w 1706"/>
                <a:gd name="T79" fmla="*/ 227 h 1262"/>
                <a:gd name="T80" fmla="*/ 24 w 1706"/>
                <a:gd name="T81" fmla="*/ 405 h 1262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1706"/>
                <a:gd name="T124" fmla="*/ 0 h 1262"/>
                <a:gd name="T125" fmla="*/ 1706 w 1706"/>
                <a:gd name="T126" fmla="*/ 1262 h 1262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1706" h="1262">
                  <a:moveTo>
                    <a:pt x="883" y="174"/>
                  </a:moveTo>
                  <a:lnTo>
                    <a:pt x="1021" y="198"/>
                  </a:lnTo>
                  <a:lnTo>
                    <a:pt x="1149" y="238"/>
                  </a:lnTo>
                  <a:lnTo>
                    <a:pt x="1262" y="290"/>
                  </a:lnTo>
                  <a:lnTo>
                    <a:pt x="1360" y="355"/>
                  </a:lnTo>
                  <a:lnTo>
                    <a:pt x="1437" y="428"/>
                  </a:lnTo>
                  <a:lnTo>
                    <a:pt x="1493" y="508"/>
                  </a:lnTo>
                  <a:lnTo>
                    <a:pt x="1525" y="593"/>
                  </a:lnTo>
                  <a:lnTo>
                    <a:pt x="1532" y="681"/>
                  </a:lnTo>
                  <a:lnTo>
                    <a:pt x="1507" y="766"/>
                  </a:lnTo>
                  <a:lnTo>
                    <a:pt x="1459" y="845"/>
                  </a:lnTo>
                  <a:lnTo>
                    <a:pt x="1387" y="915"/>
                  </a:lnTo>
                  <a:lnTo>
                    <a:pt x="1295" y="976"/>
                  </a:lnTo>
                  <a:lnTo>
                    <a:pt x="1186" y="1022"/>
                  </a:lnTo>
                  <a:lnTo>
                    <a:pt x="1066" y="1052"/>
                  </a:lnTo>
                  <a:lnTo>
                    <a:pt x="932" y="1067"/>
                  </a:lnTo>
                  <a:lnTo>
                    <a:pt x="792" y="1062"/>
                  </a:lnTo>
                  <a:lnTo>
                    <a:pt x="654" y="1033"/>
                  </a:lnTo>
                  <a:lnTo>
                    <a:pt x="527" y="989"/>
                  </a:lnTo>
                  <a:lnTo>
                    <a:pt x="413" y="930"/>
                  </a:lnTo>
                  <a:lnTo>
                    <a:pt x="317" y="860"/>
                  </a:lnTo>
                  <a:lnTo>
                    <a:pt x="239" y="779"/>
                  </a:lnTo>
                  <a:lnTo>
                    <a:pt x="182" y="695"/>
                  </a:lnTo>
                  <a:lnTo>
                    <a:pt x="150" y="606"/>
                  </a:lnTo>
                  <a:lnTo>
                    <a:pt x="146" y="519"/>
                  </a:lnTo>
                  <a:lnTo>
                    <a:pt x="168" y="433"/>
                  </a:lnTo>
                  <a:lnTo>
                    <a:pt x="218" y="359"/>
                  </a:lnTo>
                  <a:lnTo>
                    <a:pt x="289" y="293"/>
                  </a:lnTo>
                  <a:lnTo>
                    <a:pt x="382" y="242"/>
                  </a:lnTo>
                  <a:lnTo>
                    <a:pt x="489" y="201"/>
                  </a:lnTo>
                  <a:lnTo>
                    <a:pt x="610" y="176"/>
                  </a:lnTo>
                  <a:lnTo>
                    <a:pt x="742" y="165"/>
                  </a:lnTo>
                  <a:lnTo>
                    <a:pt x="883" y="174"/>
                  </a:lnTo>
                  <a:close/>
                  <a:moveTo>
                    <a:pt x="24" y="405"/>
                  </a:moveTo>
                  <a:lnTo>
                    <a:pt x="20" y="417"/>
                  </a:lnTo>
                  <a:lnTo>
                    <a:pt x="13" y="453"/>
                  </a:lnTo>
                  <a:lnTo>
                    <a:pt x="5" y="504"/>
                  </a:lnTo>
                  <a:lnTo>
                    <a:pt x="1" y="568"/>
                  </a:lnTo>
                  <a:lnTo>
                    <a:pt x="0" y="636"/>
                  </a:lnTo>
                  <a:lnTo>
                    <a:pt x="8" y="708"/>
                  </a:lnTo>
                  <a:lnTo>
                    <a:pt x="28" y="774"/>
                  </a:lnTo>
                  <a:lnTo>
                    <a:pt x="62" y="832"/>
                  </a:lnTo>
                  <a:lnTo>
                    <a:pt x="104" y="885"/>
                  </a:lnTo>
                  <a:lnTo>
                    <a:pt x="158" y="944"/>
                  </a:lnTo>
                  <a:lnTo>
                    <a:pt x="222" y="1005"/>
                  </a:lnTo>
                  <a:lnTo>
                    <a:pt x="301" y="1066"/>
                  </a:lnTo>
                  <a:lnTo>
                    <a:pt x="393" y="1122"/>
                  </a:lnTo>
                  <a:lnTo>
                    <a:pt x="503" y="1175"/>
                  </a:lnTo>
                  <a:lnTo>
                    <a:pt x="631" y="1219"/>
                  </a:lnTo>
                  <a:lnTo>
                    <a:pt x="779" y="1253"/>
                  </a:lnTo>
                  <a:lnTo>
                    <a:pt x="932" y="1262"/>
                  </a:lnTo>
                  <a:lnTo>
                    <a:pt x="1078" y="1245"/>
                  </a:lnTo>
                  <a:lnTo>
                    <a:pt x="1210" y="1207"/>
                  </a:lnTo>
                  <a:lnTo>
                    <a:pt x="1330" y="1157"/>
                  </a:lnTo>
                  <a:lnTo>
                    <a:pt x="1431" y="1099"/>
                  </a:lnTo>
                  <a:lnTo>
                    <a:pt x="1515" y="1043"/>
                  </a:lnTo>
                  <a:lnTo>
                    <a:pt x="1577" y="994"/>
                  </a:lnTo>
                  <a:lnTo>
                    <a:pt x="1618" y="961"/>
                  </a:lnTo>
                  <a:lnTo>
                    <a:pt x="1644" y="926"/>
                  </a:lnTo>
                  <a:lnTo>
                    <a:pt x="1670" y="874"/>
                  </a:lnTo>
                  <a:lnTo>
                    <a:pt x="1692" y="809"/>
                  </a:lnTo>
                  <a:lnTo>
                    <a:pt x="1705" y="735"/>
                  </a:lnTo>
                  <a:lnTo>
                    <a:pt x="1706" y="654"/>
                  </a:lnTo>
                  <a:lnTo>
                    <a:pt x="1696" y="572"/>
                  </a:lnTo>
                  <a:lnTo>
                    <a:pt x="1668" y="488"/>
                  </a:lnTo>
                  <a:lnTo>
                    <a:pt x="1623" y="412"/>
                  </a:lnTo>
                  <a:lnTo>
                    <a:pt x="1561" y="338"/>
                  </a:lnTo>
                  <a:lnTo>
                    <a:pt x="1492" y="268"/>
                  </a:lnTo>
                  <a:lnTo>
                    <a:pt x="1414" y="202"/>
                  </a:lnTo>
                  <a:lnTo>
                    <a:pt x="1327" y="142"/>
                  </a:lnTo>
                  <a:lnTo>
                    <a:pt x="1228" y="90"/>
                  </a:lnTo>
                  <a:lnTo>
                    <a:pt x="1117" y="47"/>
                  </a:lnTo>
                  <a:lnTo>
                    <a:pt x="993" y="17"/>
                  </a:lnTo>
                  <a:lnTo>
                    <a:pt x="858" y="1"/>
                  </a:lnTo>
                  <a:lnTo>
                    <a:pt x="716" y="0"/>
                  </a:lnTo>
                  <a:lnTo>
                    <a:pt x="582" y="16"/>
                  </a:lnTo>
                  <a:lnTo>
                    <a:pt x="457" y="47"/>
                  </a:lnTo>
                  <a:lnTo>
                    <a:pt x="343" y="95"/>
                  </a:lnTo>
                  <a:lnTo>
                    <a:pt x="240" y="154"/>
                  </a:lnTo>
                  <a:lnTo>
                    <a:pt x="152" y="227"/>
                  </a:lnTo>
                  <a:lnTo>
                    <a:pt x="78" y="310"/>
                  </a:lnTo>
                  <a:lnTo>
                    <a:pt x="24" y="40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" name="Freeform 98"/>
            <p:cNvSpPr>
              <a:spLocks noChangeArrowheads="1"/>
            </p:cNvSpPr>
            <p:nvPr/>
          </p:nvSpPr>
          <p:spPr bwMode="auto">
            <a:xfrm>
              <a:off x="274" y="1493"/>
              <a:ext cx="986" cy="389"/>
            </a:xfrm>
            <a:custGeom>
              <a:avLst/>
              <a:gdLst>
                <a:gd name="T0" fmla="*/ 32 w 2966"/>
                <a:gd name="T1" fmla="*/ 380 h 1176"/>
                <a:gd name="T2" fmla="*/ 13 w 2966"/>
                <a:gd name="T3" fmla="*/ 453 h 1176"/>
                <a:gd name="T4" fmla="*/ 0 w 2966"/>
                <a:gd name="T5" fmla="*/ 571 h 1176"/>
                <a:gd name="T6" fmla="*/ 20 w 2966"/>
                <a:gd name="T7" fmla="*/ 699 h 1176"/>
                <a:gd name="T8" fmla="*/ 93 w 2966"/>
                <a:gd name="T9" fmla="*/ 815 h 1176"/>
                <a:gd name="T10" fmla="*/ 213 w 2966"/>
                <a:gd name="T11" fmla="*/ 933 h 1176"/>
                <a:gd name="T12" fmla="*/ 385 w 2966"/>
                <a:gd name="T13" fmla="*/ 1045 h 1176"/>
                <a:gd name="T14" fmla="*/ 616 w 2966"/>
                <a:gd name="T15" fmla="*/ 1135 h 1176"/>
                <a:gd name="T16" fmla="*/ 898 w 2966"/>
                <a:gd name="T17" fmla="*/ 1176 h 1176"/>
                <a:gd name="T18" fmla="*/ 1160 w 2966"/>
                <a:gd name="T19" fmla="*/ 1127 h 1176"/>
                <a:gd name="T20" fmla="*/ 1370 w 2966"/>
                <a:gd name="T21" fmla="*/ 1028 h 1176"/>
                <a:gd name="T22" fmla="*/ 1511 w 2966"/>
                <a:gd name="T23" fmla="*/ 925 h 1176"/>
                <a:gd name="T24" fmla="*/ 1580 w 2966"/>
                <a:gd name="T25" fmla="*/ 855 h 1176"/>
                <a:gd name="T26" fmla="*/ 1660 w 2966"/>
                <a:gd name="T27" fmla="*/ 801 h 1176"/>
                <a:gd name="T28" fmla="*/ 1755 w 2966"/>
                <a:gd name="T29" fmla="*/ 760 h 1176"/>
                <a:gd name="T30" fmla="*/ 1848 w 2966"/>
                <a:gd name="T31" fmla="*/ 736 h 1176"/>
                <a:gd name="T32" fmla="*/ 1944 w 2966"/>
                <a:gd name="T33" fmla="*/ 739 h 1176"/>
                <a:gd name="T34" fmla="*/ 2229 w 2966"/>
                <a:gd name="T35" fmla="*/ 785 h 1176"/>
                <a:gd name="T36" fmla="*/ 2602 w 2966"/>
                <a:gd name="T37" fmla="*/ 846 h 1176"/>
                <a:gd name="T38" fmla="*/ 2886 w 2966"/>
                <a:gd name="T39" fmla="*/ 889 h 1176"/>
                <a:gd name="T40" fmla="*/ 2954 w 2966"/>
                <a:gd name="T41" fmla="*/ 885 h 1176"/>
                <a:gd name="T42" fmla="*/ 2966 w 2966"/>
                <a:gd name="T43" fmla="*/ 858 h 1176"/>
                <a:gd name="T44" fmla="*/ 2962 w 2966"/>
                <a:gd name="T45" fmla="*/ 827 h 1176"/>
                <a:gd name="T46" fmla="*/ 2947 w 2966"/>
                <a:gd name="T47" fmla="*/ 806 h 1176"/>
                <a:gd name="T48" fmla="*/ 2882 w 2966"/>
                <a:gd name="T49" fmla="*/ 799 h 1176"/>
                <a:gd name="T50" fmla="*/ 2602 w 2966"/>
                <a:gd name="T51" fmla="*/ 759 h 1176"/>
                <a:gd name="T52" fmla="*/ 2235 w 2966"/>
                <a:gd name="T53" fmla="*/ 700 h 1176"/>
                <a:gd name="T54" fmla="*/ 1953 w 2966"/>
                <a:gd name="T55" fmla="*/ 652 h 1176"/>
                <a:gd name="T56" fmla="*/ 1846 w 2966"/>
                <a:gd name="T57" fmla="*/ 615 h 1176"/>
                <a:gd name="T58" fmla="*/ 1754 w 2966"/>
                <a:gd name="T59" fmla="*/ 567 h 1176"/>
                <a:gd name="T60" fmla="*/ 1676 w 2966"/>
                <a:gd name="T61" fmla="*/ 516 h 1176"/>
                <a:gd name="T62" fmla="*/ 1602 w 2966"/>
                <a:gd name="T63" fmla="*/ 447 h 1176"/>
                <a:gd name="T64" fmla="*/ 1504 w 2966"/>
                <a:gd name="T65" fmla="*/ 336 h 1176"/>
                <a:gd name="T66" fmla="*/ 1359 w 2966"/>
                <a:gd name="T67" fmla="*/ 203 h 1176"/>
                <a:gd name="T68" fmla="*/ 1176 w 2966"/>
                <a:gd name="T69" fmla="*/ 90 h 1176"/>
                <a:gd name="T70" fmla="*/ 951 w 2966"/>
                <a:gd name="T71" fmla="*/ 18 h 1176"/>
                <a:gd name="T72" fmla="*/ 692 w 2966"/>
                <a:gd name="T73" fmla="*/ 0 h 1176"/>
                <a:gd name="T74" fmla="*/ 449 w 2966"/>
                <a:gd name="T75" fmla="*/ 43 h 1176"/>
                <a:gd name="T76" fmla="*/ 243 w 2966"/>
                <a:gd name="T77" fmla="*/ 138 h 1176"/>
                <a:gd name="T78" fmla="*/ 89 w 2966"/>
                <a:gd name="T79" fmla="*/ 282 h 1176"/>
                <a:gd name="T80" fmla="*/ 847 w 2966"/>
                <a:gd name="T81" fmla="*/ 103 h 1176"/>
                <a:gd name="T82" fmla="*/ 1120 w 2966"/>
                <a:gd name="T83" fmla="*/ 168 h 1176"/>
                <a:gd name="T84" fmla="*/ 1343 w 2966"/>
                <a:gd name="T85" fmla="*/ 287 h 1176"/>
                <a:gd name="T86" fmla="*/ 1486 w 2966"/>
                <a:gd name="T87" fmla="*/ 446 h 1176"/>
                <a:gd name="T88" fmla="*/ 1524 w 2966"/>
                <a:gd name="T89" fmla="*/ 633 h 1176"/>
                <a:gd name="T90" fmla="*/ 1446 w 2966"/>
                <a:gd name="T91" fmla="*/ 815 h 1176"/>
                <a:gd name="T92" fmla="*/ 1276 w 2966"/>
                <a:gd name="T93" fmla="*/ 958 h 1176"/>
                <a:gd name="T94" fmla="*/ 1037 w 2966"/>
                <a:gd name="T95" fmla="*/ 1041 h 1176"/>
                <a:gd name="T96" fmla="*/ 760 w 2966"/>
                <a:gd name="T97" fmla="*/ 1050 h 1176"/>
                <a:gd name="T98" fmla="*/ 486 w 2966"/>
                <a:gd name="T99" fmla="*/ 976 h 1176"/>
                <a:gd name="T100" fmla="*/ 268 w 2966"/>
                <a:gd name="T101" fmla="*/ 843 h 1176"/>
                <a:gd name="T102" fmla="*/ 130 w 2966"/>
                <a:gd name="T103" fmla="*/ 669 h 1176"/>
                <a:gd name="T104" fmla="*/ 94 w 2966"/>
                <a:gd name="T105" fmla="*/ 476 h 1176"/>
                <a:gd name="T106" fmla="*/ 168 w 2966"/>
                <a:gd name="T107" fmla="*/ 299 h 1176"/>
                <a:gd name="T108" fmla="*/ 336 w 2966"/>
                <a:gd name="T109" fmla="*/ 172 h 1176"/>
                <a:gd name="T110" fmla="*/ 569 w 2966"/>
                <a:gd name="T111" fmla="*/ 103 h 1176"/>
                <a:gd name="T112" fmla="*/ 847 w 2966"/>
                <a:gd name="T113" fmla="*/ 103 h 117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w 2966"/>
                <a:gd name="T172" fmla="*/ 0 h 1176"/>
                <a:gd name="T173" fmla="*/ 2966 w 2966"/>
                <a:gd name="T174" fmla="*/ 1176 h 117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T171" t="T172" r="T173" b="T174"/>
              <a:pathLst>
                <a:path w="2966" h="1176">
                  <a:moveTo>
                    <a:pt x="37" y="370"/>
                  </a:moveTo>
                  <a:lnTo>
                    <a:pt x="32" y="380"/>
                  </a:lnTo>
                  <a:lnTo>
                    <a:pt x="24" y="410"/>
                  </a:lnTo>
                  <a:lnTo>
                    <a:pt x="13" y="453"/>
                  </a:lnTo>
                  <a:lnTo>
                    <a:pt x="6" y="510"/>
                  </a:lnTo>
                  <a:lnTo>
                    <a:pt x="0" y="571"/>
                  </a:lnTo>
                  <a:lnTo>
                    <a:pt x="6" y="636"/>
                  </a:lnTo>
                  <a:lnTo>
                    <a:pt x="20" y="699"/>
                  </a:lnTo>
                  <a:lnTo>
                    <a:pt x="50" y="759"/>
                  </a:lnTo>
                  <a:lnTo>
                    <a:pt x="93" y="815"/>
                  </a:lnTo>
                  <a:lnTo>
                    <a:pt x="147" y="875"/>
                  </a:lnTo>
                  <a:lnTo>
                    <a:pt x="213" y="933"/>
                  </a:lnTo>
                  <a:lnTo>
                    <a:pt x="293" y="992"/>
                  </a:lnTo>
                  <a:lnTo>
                    <a:pt x="385" y="1045"/>
                  </a:lnTo>
                  <a:lnTo>
                    <a:pt x="493" y="1095"/>
                  </a:lnTo>
                  <a:lnTo>
                    <a:pt x="616" y="1135"/>
                  </a:lnTo>
                  <a:lnTo>
                    <a:pt x="756" y="1167"/>
                  </a:lnTo>
                  <a:lnTo>
                    <a:pt x="898" y="1176"/>
                  </a:lnTo>
                  <a:lnTo>
                    <a:pt x="1034" y="1161"/>
                  </a:lnTo>
                  <a:lnTo>
                    <a:pt x="1160" y="1127"/>
                  </a:lnTo>
                  <a:lnTo>
                    <a:pt x="1273" y="1082"/>
                  </a:lnTo>
                  <a:lnTo>
                    <a:pt x="1370" y="1028"/>
                  </a:lnTo>
                  <a:lnTo>
                    <a:pt x="1450" y="974"/>
                  </a:lnTo>
                  <a:lnTo>
                    <a:pt x="1511" y="925"/>
                  </a:lnTo>
                  <a:lnTo>
                    <a:pt x="1549" y="888"/>
                  </a:lnTo>
                  <a:lnTo>
                    <a:pt x="1580" y="855"/>
                  </a:lnTo>
                  <a:lnTo>
                    <a:pt x="1618" y="827"/>
                  </a:lnTo>
                  <a:lnTo>
                    <a:pt x="1660" y="801"/>
                  </a:lnTo>
                  <a:lnTo>
                    <a:pt x="1708" y="780"/>
                  </a:lnTo>
                  <a:lnTo>
                    <a:pt x="1755" y="760"/>
                  </a:lnTo>
                  <a:lnTo>
                    <a:pt x="1803" y="747"/>
                  </a:lnTo>
                  <a:lnTo>
                    <a:pt x="1848" y="736"/>
                  </a:lnTo>
                  <a:lnTo>
                    <a:pt x="1889" y="733"/>
                  </a:lnTo>
                  <a:lnTo>
                    <a:pt x="1944" y="739"/>
                  </a:lnTo>
                  <a:lnTo>
                    <a:pt x="2066" y="759"/>
                  </a:lnTo>
                  <a:lnTo>
                    <a:pt x="2229" y="785"/>
                  </a:lnTo>
                  <a:lnTo>
                    <a:pt x="2417" y="817"/>
                  </a:lnTo>
                  <a:lnTo>
                    <a:pt x="2602" y="846"/>
                  </a:lnTo>
                  <a:lnTo>
                    <a:pt x="2766" y="872"/>
                  </a:lnTo>
                  <a:lnTo>
                    <a:pt x="2886" y="889"/>
                  </a:lnTo>
                  <a:lnTo>
                    <a:pt x="2943" y="893"/>
                  </a:lnTo>
                  <a:lnTo>
                    <a:pt x="2954" y="885"/>
                  </a:lnTo>
                  <a:lnTo>
                    <a:pt x="2962" y="873"/>
                  </a:lnTo>
                  <a:lnTo>
                    <a:pt x="2966" y="858"/>
                  </a:lnTo>
                  <a:lnTo>
                    <a:pt x="2966" y="843"/>
                  </a:lnTo>
                  <a:lnTo>
                    <a:pt x="2962" y="827"/>
                  </a:lnTo>
                  <a:lnTo>
                    <a:pt x="2956" y="814"/>
                  </a:lnTo>
                  <a:lnTo>
                    <a:pt x="2947" y="806"/>
                  </a:lnTo>
                  <a:lnTo>
                    <a:pt x="2936" y="806"/>
                  </a:lnTo>
                  <a:lnTo>
                    <a:pt x="2882" y="799"/>
                  </a:lnTo>
                  <a:lnTo>
                    <a:pt x="2764" y="784"/>
                  </a:lnTo>
                  <a:lnTo>
                    <a:pt x="2602" y="759"/>
                  </a:lnTo>
                  <a:lnTo>
                    <a:pt x="2420" y="731"/>
                  </a:lnTo>
                  <a:lnTo>
                    <a:pt x="2235" y="700"/>
                  </a:lnTo>
                  <a:lnTo>
                    <a:pt x="2072" y="673"/>
                  </a:lnTo>
                  <a:lnTo>
                    <a:pt x="1953" y="652"/>
                  </a:lnTo>
                  <a:lnTo>
                    <a:pt x="1901" y="640"/>
                  </a:lnTo>
                  <a:lnTo>
                    <a:pt x="1846" y="615"/>
                  </a:lnTo>
                  <a:lnTo>
                    <a:pt x="1799" y="591"/>
                  </a:lnTo>
                  <a:lnTo>
                    <a:pt x="1754" y="567"/>
                  </a:lnTo>
                  <a:lnTo>
                    <a:pt x="1714" y="543"/>
                  </a:lnTo>
                  <a:lnTo>
                    <a:pt x="1676" y="516"/>
                  </a:lnTo>
                  <a:lnTo>
                    <a:pt x="1639" y="484"/>
                  </a:lnTo>
                  <a:lnTo>
                    <a:pt x="1602" y="447"/>
                  </a:lnTo>
                  <a:lnTo>
                    <a:pt x="1565" y="405"/>
                  </a:lnTo>
                  <a:lnTo>
                    <a:pt x="1504" y="336"/>
                  </a:lnTo>
                  <a:lnTo>
                    <a:pt x="1437" y="269"/>
                  </a:lnTo>
                  <a:lnTo>
                    <a:pt x="1359" y="203"/>
                  </a:lnTo>
                  <a:lnTo>
                    <a:pt x="1273" y="144"/>
                  </a:lnTo>
                  <a:lnTo>
                    <a:pt x="1176" y="90"/>
                  </a:lnTo>
                  <a:lnTo>
                    <a:pt x="1069" y="49"/>
                  </a:lnTo>
                  <a:lnTo>
                    <a:pt x="951" y="18"/>
                  </a:lnTo>
                  <a:lnTo>
                    <a:pt x="824" y="3"/>
                  </a:lnTo>
                  <a:lnTo>
                    <a:pt x="692" y="0"/>
                  </a:lnTo>
                  <a:lnTo>
                    <a:pt x="568" y="15"/>
                  </a:lnTo>
                  <a:lnTo>
                    <a:pt x="449" y="43"/>
                  </a:lnTo>
                  <a:lnTo>
                    <a:pt x="341" y="85"/>
                  </a:lnTo>
                  <a:lnTo>
                    <a:pt x="243" y="138"/>
                  </a:lnTo>
                  <a:lnTo>
                    <a:pt x="159" y="204"/>
                  </a:lnTo>
                  <a:lnTo>
                    <a:pt x="89" y="282"/>
                  </a:lnTo>
                  <a:lnTo>
                    <a:pt x="37" y="370"/>
                  </a:lnTo>
                  <a:close/>
                  <a:moveTo>
                    <a:pt x="847" y="103"/>
                  </a:moveTo>
                  <a:lnTo>
                    <a:pt x="987" y="127"/>
                  </a:lnTo>
                  <a:lnTo>
                    <a:pt x="1120" y="168"/>
                  </a:lnTo>
                  <a:lnTo>
                    <a:pt x="1239" y="221"/>
                  </a:lnTo>
                  <a:lnTo>
                    <a:pt x="1343" y="287"/>
                  </a:lnTo>
                  <a:lnTo>
                    <a:pt x="1425" y="362"/>
                  </a:lnTo>
                  <a:lnTo>
                    <a:pt x="1486" y="446"/>
                  </a:lnTo>
                  <a:lnTo>
                    <a:pt x="1519" y="537"/>
                  </a:lnTo>
                  <a:lnTo>
                    <a:pt x="1524" y="633"/>
                  </a:lnTo>
                  <a:lnTo>
                    <a:pt x="1498" y="728"/>
                  </a:lnTo>
                  <a:lnTo>
                    <a:pt x="1446" y="815"/>
                  </a:lnTo>
                  <a:lnTo>
                    <a:pt x="1370" y="892"/>
                  </a:lnTo>
                  <a:lnTo>
                    <a:pt x="1276" y="958"/>
                  </a:lnTo>
                  <a:lnTo>
                    <a:pt x="1162" y="1007"/>
                  </a:lnTo>
                  <a:lnTo>
                    <a:pt x="1037" y="1041"/>
                  </a:lnTo>
                  <a:lnTo>
                    <a:pt x="901" y="1056"/>
                  </a:lnTo>
                  <a:lnTo>
                    <a:pt x="760" y="1050"/>
                  </a:lnTo>
                  <a:lnTo>
                    <a:pt x="617" y="1021"/>
                  </a:lnTo>
                  <a:lnTo>
                    <a:pt x="486" y="976"/>
                  </a:lnTo>
                  <a:lnTo>
                    <a:pt x="369" y="916"/>
                  </a:lnTo>
                  <a:lnTo>
                    <a:pt x="268" y="843"/>
                  </a:lnTo>
                  <a:lnTo>
                    <a:pt x="186" y="759"/>
                  </a:lnTo>
                  <a:lnTo>
                    <a:pt x="130" y="669"/>
                  </a:lnTo>
                  <a:lnTo>
                    <a:pt x="97" y="572"/>
                  </a:lnTo>
                  <a:lnTo>
                    <a:pt x="94" y="476"/>
                  </a:lnTo>
                  <a:lnTo>
                    <a:pt x="118" y="381"/>
                  </a:lnTo>
                  <a:lnTo>
                    <a:pt x="168" y="299"/>
                  </a:lnTo>
                  <a:lnTo>
                    <a:pt x="242" y="229"/>
                  </a:lnTo>
                  <a:lnTo>
                    <a:pt x="336" y="172"/>
                  </a:lnTo>
                  <a:lnTo>
                    <a:pt x="444" y="130"/>
                  </a:lnTo>
                  <a:lnTo>
                    <a:pt x="569" y="103"/>
                  </a:lnTo>
                  <a:lnTo>
                    <a:pt x="704" y="94"/>
                  </a:lnTo>
                  <a:lnTo>
                    <a:pt x="847" y="103"/>
                  </a:lnTo>
                  <a:close/>
                </a:path>
              </a:pathLst>
            </a:custGeom>
            <a:solidFill>
              <a:srgbClr val="5E5EFF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" name="Freeform 99"/>
            <p:cNvSpPr>
              <a:spLocks noChangeArrowheads="1"/>
            </p:cNvSpPr>
            <p:nvPr/>
          </p:nvSpPr>
          <p:spPr bwMode="auto">
            <a:xfrm>
              <a:off x="692" y="1582"/>
              <a:ext cx="67" cy="169"/>
            </a:xfrm>
            <a:custGeom>
              <a:avLst/>
              <a:gdLst>
                <a:gd name="T0" fmla="*/ 194 w 210"/>
                <a:gd name="T1" fmla="*/ 518 h 518"/>
                <a:gd name="T2" fmla="*/ 0 w 210"/>
                <a:gd name="T3" fmla="*/ 0 h 518"/>
                <a:gd name="T4" fmla="*/ 8 w 210"/>
                <a:gd name="T5" fmla="*/ 4 h 518"/>
                <a:gd name="T6" fmla="*/ 17 w 210"/>
                <a:gd name="T7" fmla="*/ 9 h 518"/>
                <a:gd name="T8" fmla="*/ 25 w 210"/>
                <a:gd name="T9" fmla="*/ 14 h 518"/>
                <a:gd name="T10" fmla="*/ 34 w 210"/>
                <a:gd name="T11" fmla="*/ 22 h 518"/>
                <a:gd name="T12" fmla="*/ 210 w 210"/>
                <a:gd name="T13" fmla="*/ 490 h 518"/>
                <a:gd name="T14" fmla="*/ 199 w 210"/>
                <a:gd name="T15" fmla="*/ 503 h 518"/>
                <a:gd name="T16" fmla="*/ 194 w 210"/>
                <a:gd name="T17" fmla="*/ 518 h 518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210"/>
                <a:gd name="T28" fmla="*/ 0 h 518"/>
                <a:gd name="T29" fmla="*/ 210 w 210"/>
                <a:gd name="T30" fmla="*/ 518 h 518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210" h="518">
                  <a:moveTo>
                    <a:pt x="194" y="518"/>
                  </a:moveTo>
                  <a:lnTo>
                    <a:pt x="0" y="0"/>
                  </a:lnTo>
                  <a:lnTo>
                    <a:pt x="8" y="4"/>
                  </a:lnTo>
                  <a:lnTo>
                    <a:pt x="17" y="9"/>
                  </a:lnTo>
                  <a:lnTo>
                    <a:pt x="25" y="14"/>
                  </a:lnTo>
                  <a:lnTo>
                    <a:pt x="34" y="22"/>
                  </a:lnTo>
                  <a:lnTo>
                    <a:pt x="210" y="490"/>
                  </a:lnTo>
                  <a:lnTo>
                    <a:pt x="199" y="503"/>
                  </a:lnTo>
                  <a:lnTo>
                    <a:pt x="194" y="518"/>
                  </a:lnTo>
                  <a:close/>
                </a:path>
              </a:pathLst>
            </a:custGeom>
            <a:solidFill>
              <a:srgbClr val="4040FF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1" name="Freeform 100"/>
            <p:cNvSpPr>
              <a:spLocks noChangeArrowheads="1"/>
            </p:cNvSpPr>
            <p:nvPr/>
          </p:nvSpPr>
          <p:spPr bwMode="auto">
            <a:xfrm>
              <a:off x="641" y="1558"/>
              <a:ext cx="89" cy="224"/>
            </a:xfrm>
            <a:custGeom>
              <a:avLst/>
              <a:gdLst>
                <a:gd name="T0" fmla="*/ 258 w 276"/>
                <a:gd name="T1" fmla="*/ 682 h 682"/>
                <a:gd name="T2" fmla="*/ 225 w 276"/>
                <a:gd name="T3" fmla="*/ 595 h 682"/>
                <a:gd name="T4" fmla="*/ 193 w 276"/>
                <a:gd name="T5" fmla="*/ 511 h 682"/>
                <a:gd name="T6" fmla="*/ 160 w 276"/>
                <a:gd name="T7" fmla="*/ 425 h 682"/>
                <a:gd name="T8" fmla="*/ 128 w 276"/>
                <a:gd name="T9" fmla="*/ 340 h 682"/>
                <a:gd name="T10" fmla="*/ 95 w 276"/>
                <a:gd name="T11" fmla="*/ 254 h 682"/>
                <a:gd name="T12" fmla="*/ 64 w 276"/>
                <a:gd name="T13" fmla="*/ 170 h 682"/>
                <a:gd name="T14" fmla="*/ 32 w 276"/>
                <a:gd name="T15" fmla="*/ 84 h 682"/>
                <a:gd name="T16" fmla="*/ 0 w 276"/>
                <a:gd name="T17" fmla="*/ 0 h 682"/>
                <a:gd name="T18" fmla="*/ 8 w 276"/>
                <a:gd name="T19" fmla="*/ 1 h 682"/>
                <a:gd name="T20" fmla="*/ 17 w 276"/>
                <a:gd name="T21" fmla="*/ 4 h 682"/>
                <a:gd name="T22" fmla="*/ 24 w 276"/>
                <a:gd name="T23" fmla="*/ 5 h 682"/>
                <a:gd name="T24" fmla="*/ 32 w 276"/>
                <a:gd name="T25" fmla="*/ 9 h 682"/>
                <a:gd name="T26" fmla="*/ 62 w 276"/>
                <a:gd name="T27" fmla="*/ 91 h 682"/>
                <a:gd name="T28" fmla="*/ 93 w 276"/>
                <a:gd name="T29" fmla="*/ 173 h 682"/>
                <a:gd name="T30" fmla="*/ 123 w 276"/>
                <a:gd name="T31" fmla="*/ 254 h 682"/>
                <a:gd name="T32" fmla="*/ 154 w 276"/>
                <a:gd name="T33" fmla="*/ 338 h 682"/>
                <a:gd name="T34" fmla="*/ 184 w 276"/>
                <a:gd name="T35" fmla="*/ 420 h 682"/>
                <a:gd name="T36" fmla="*/ 214 w 276"/>
                <a:gd name="T37" fmla="*/ 501 h 682"/>
                <a:gd name="T38" fmla="*/ 245 w 276"/>
                <a:gd name="T39" fmla="*/ 585 h 682"/>
                <a:gd name="T40" fmla="*/ 276 w 276"/>
                <a:gd name="T41" fmla="*/ 668 h 682"/>
                <a:gd name="T42" fmla="*/ 267 w 276"/>
                <a:gd name="T43" fmla="*/ 676 h 682"/>
                <a:gd name="T44" fmla="*/ 258 w 276"/>
                <a:gd name="T45" fmla="*/ 682 h 682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276"/>
                <a:gd name="T70" fmla="*/ 0 h 682"/>
                <a:gd name="T71" fmla="*/ 276 w 276"/>
                <a:gd name="T72" fmla="*/ 682 h 682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276" h="682">
                  <a:moveTo>
                    <a:pt x="258" y="682"/>
                  </a:moveTo>
                  <a:lnTo>
                    <a:pt x="225" y="595"/>
                  </a:lnTo>
                  <a:lnTo>
                    <a:pt x="193" y="511"/>
                  </a:lnTo>
                  <a:lnTo>
                    <a:pt x="160" y="425"/>
                  </a:lnTo>
                  <a:lnTo>
                    <a:pt x="128" y="340"/>
                  </a:lnTo>
                  <a:lnTo>
                    <a:pt x="95" y="254"/>
                  </a:lnTo>
                  <a:lnTo>
                    <a:pt x="64" y="170"/>
                  </a:lnTo>
                  <a:lnTo>
                    <a:pt x="32" y="84"/>
                  </a:lnTo>
                  <a:lnTo>
                    <a:pt x="0" y="0"/>
                  </a:lnTo>
                  <a:lnTo>
                    <a:pt x="8" y="1"/>
                  </a:lnTo>
                  <a:lnTo>
                    <a:pt x="17" y="4"/>
                  </a:lnTo>
                  <a:lnTo>
                    <a:pt x="24" y="5"/>
                  </a:lnTo>
                  <a:lnTo>
                    <a:pt x="32" y="9"/>
                  </a:lnTo>
                  <a:lnTo>
                    <a:pt x="62" y="91"/>
                  </a:lnTo>
                  <a:lnTo>
                    <a:pt x="93" y="173"/>
                  </a:lnTo>
                  <a:lnTo>
                    <a:pt x="123" y="254"/>
                  </a:lnTo>
                  <a:lnTo>
                    <a:pt x="154" y="338"/>
                  </a:lnTo>
                  <a:lnTo>
                    <a:pt x="184" y="420"/>
                  </a:lnTo>
                  <a:lnTo>
                    <a:pt x="214" y="501"/>
                  </a:lnTo>
                  <a:lnTo>
                    <a:pt x="245" y="585"/>
                  </a:lnTo>
                  <a:lnTo>
                    <a:pt x="276" y="668"/>
                  </a:lnTo>
                  <a:lnTo>
                    <a:pt x="267" y="676"/>
                  </a:lnTo>
                  <a:lnTo>
                    <a:pt x="258" y="682"/>
                  </a:lnTo>
                  <a:close/>
                </a:path>
              </a:pathLst>
            </a:custGeom>
            <a:solidFill>
              <a:srgbClr val="4040FF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2" name="Freeform 101"/>
            <p:cNvSpPr>
              <a:spLocks noChangeArrowheads="1"/>
            </p:cNvSpPr>
            <p:nvPr/>
          </p:nvSpPr>
          <p:spPr bwMode="auto">
            <a:xfrm>
              <a:off x="594" y="1543"/>
              <a:ext cx="102" cy="261"/>
            </a:xfrm>
            <a:custGeom>
              <a:avLst/>
              <a:gdLst>
                <a:gd name="T0" fmla="*/ 295 w 316"/>
                <a:gd name="T1" fmla="*/ 793 h 793"/>
                <a:gd name="T2" fmla="*/ 257 w 316"/>
                <a:gd name="T3" fmla="*/ 694 h 793"/>
                <a:gd name="T4" fmla="*/ 221 w 316"/>
                <a:gd name="T5" fmla="*/ 595 h 793"/>
                <a:gd name="T6" fmla="*/ 183 w 316"/>
                <a:gd name="T7" fmla="*/ 496 h 793"/>
                <a:gd name="T8" fmla="*/ 147 w 316"/>
                <a:gd name="T9" fmla="*/ 397 h 793"/>
                <a:gd name="T10" fmla="*/ 109 w 316"/>
                <a:gd name="T11" fmla="*/ 297 h 793"/>
                <a:gd name="T12" fmla="*/ 72 w 316"/>
                <a:gd name="T13" fmla="*/ 198 h 793"/>
                <a:gd name="T14" fmla="*/ 36 w 316"/>
                <a:gd name="T15" fmla="*/ 99 h 793"/>
                <a:gd name="T16" fmla="*/ 0 w 316"/>
                <a:gd name="T17" fmla="*/ 0 h 793"/>
                <a:gd name="T18" fmla="*/ 14 w 316"/>
                <a:gd name="T19" fmla="*/ 5 h 793"/>
                <a:gd name="T20" fmla="*/ 28 w 316"/>
                <a:gd name="T21" fmla="*/ 10 h 793"/>
                <a:gd name="T22" fmla="*/ 64 w 316"/>
                <a:gd name="T23" fmla="*/ 105 h 793"/>
                <a:gd name="T24" fmla="*/ 99 w 316"/>
                <a:gd name="T25" fmla="*/ 202 h 793"/>
                <a:gd name="T26" fmla="*/ 135 w 316"/>
                <a:gd name="T27" fmla="*/ 298 h 793"/>
                <a:gd name="T28" fmla="*/ 172 w 316"/>
                <a:gd name="T29" fmla="*/ 395 h 793"/>
                <a:gd name="T30" fmla="*/ 208 w 316"/>
                <a:gd name="T31" fmla="*/ 491 h 793"/>
                <a:gd name="T32" fmla="*/ 243 w 316"/>
                <a:gd name="T33" fmla="*/ 587 h 793"/>
                <a:gd name="T34" fmla="*/ 279 w 316"/>
                <a:gd name="T35" fmla="*/ 684 h 793"/>
                <a:gd name="T36" fmla="*/ 316 w 316"/>
                <a:gd name="T37" fmla="*/ 782 h 793"/>
                <a:gd name="T38" fmla="*/ 305 w 316"/>
                <a:gd name="T39" fmla="*/ 788 h 793"/>
                <a:gd name="T40" fmla="*/ 295 w 316"/>
                <a:gd name="T41" fmla="*/ 793 h 793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316"/>
                <a:gd name="T64" fmla="*/ 0 h 793"/>
                <a:gd name="T65" fmla="*/ 316 w 316"/>
                <a:gd name="T66" fmla="*/ 793 h 793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316" h="793">
                  <a:moveTo>
                    <a:pt x="295" y="793"/>
                  </a:moveTo>
                  <a:lnTo>
                    <a:pt x="257" y="694"/>
                  </a:lnTo>
                  <a:lnTo>
                    <a:pt x="221" y="595"/>
                  </a:lnTo>
                  <a:lnTo>
                    <a:pt x="183" y="496"/>
                  </a:lnTo>
                  <a:lnTo>
                    <a:pt x="147" y="397"/>
                  </a:lnTo>
                  <a:lnTo>
                    <a:pt x="109" y="297"/>
                  </a:lnTo>
                  <a:lnTo>
                    <a:pt x="72" y="198"/>
                  </a:lnTo>
                  <a:lnTo>
                    <a:pt x="36" y="99"/>
                  </a:lnTo>
                  <a:lnTo>
                    <a:pt x="0" y="0"/>
                  </a:lnTo>
                  <a:lnTo>
                    <a:pt x="14" y="5"/>
                  </a:lnTo>
                  <a:lnTo>
                    <a:pt x="28" y="10"/>
                  </a:lnTo>
                  <a:lnTo>
                    <a:pt x="64" y="105"/>
                  </a:lnTo>
                  <a:lnTo>
                    <a:pt x="99" y="202"/>
                  </a:lnTo>
                  <a:lnTo>
                    <a:pt x="135" y="298"/>
                  </a:lnTo>
                  <a:lnTo>
                    <a:pt x="172" y="395"/>
                  </a:lnTo>
                  <a:lnTo>
                    <a:pt x="208" y="491"/>
                  </a:lnTo>
                  <a:lnTo>
                    <a:pt x="243" y="587"/>
                  </a:lnTo>
                  <a:lnTo>
                    <a:pt x="279" y="684"/>
                  </a:lnTo>
                  <a:lnTo>
                    <a:pt x="316" y="782"/>
                  </a:lnTo>
                  <a:lnTo>
                    <a:pt x="305" y="788"/>
                  </a:lnTo>
                  <a:lnTo>
                    <a:pt x="295" y="793"/>
                  </a:lnTo>
                  <a:close/>
                </a:path>
              </a:pathLst>
            </a:custGeom>
            <a:solidFill>
              <a:srgbClr val="4040FF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3" name="Freeform 102"/>
            <p:cNvSpPr>
              <a:spLocks noChangeArrowheads="1"/>
            </p:cNvSpPr>
            <p:nvPr/>
          </p:nvSpPr>
          <p:spPr bwMode="auto">
            <a:xfrm>
              <a:off x="549" y="1537"/>
              <a:ext cx="111" cy="282"/>
            </a:xfrm>
            <a:custGeom>
              <a:avLst/>
              <a:gdLst>
                <a:gd name="T0" fmla="*/ 321 w 342"/>
                <a:gd name="T1" fmla="*/ 857 h 857"/>
                <a:gd name="T2" fmla="*/ 280 w 342"/>
                <a:gd name="T3" fmla="*/ 749 h 857"/>
                <a:gd name="T4" fmla="*/ 241 w 342"/>
                <a:gd name="T5" fmla="*/ 642 h 857"/>
                <a:gd name="T6" fmla="*/ 200 w 342"/>
                <a:gd name="T7" fmla="*/ 535 h 857"/>
                <a:gd name="T8" fmla="*/ 160 w 342"/>
                <a:gd name="T9" fmla="*/ 428 h 857"/>
                <a:gd name="T10" fmla="*/ 119 w 342"/>
                <a:gd name="T11" fmla="*/ 321 h 857"/>
                <a:gd name="T12" fmla="*/ 80 w 342"/>
                <a:gd name="T13" fmla="*/ 214 h 857"/>
                <a:gd name="T14" fmla="*/ 40 w 342"/>
                <a:gd name="T15" fmla="*/ 107 h 857"/>
                <a:gd name="T16" fmla="*/ 0 w 342"/>
                <a:gd name="T17" fmla="*/ 0 h 857"/>
                <a:gd name="T18" fmla="*/ 7 w 342"/>
                <a:gd name="T19" fmla="*/ 0 h 857"/>
                <a:gd name="T20" fmla="*/ 15 w 342"/>
                <a:gd name="T21" fmla="*/ 2 h 857"/>
                <a:gd name="T22" fmla="*/ 21 w 342"/>
                <a:gd name="T23" fmla="*/ 3 h 857"/>
                <a:gd name="T24" fmla="*/ 29 w 342"/>
                <a:gd name="T25" fmla="*/ 4 h 857"/>
                <a:gd name="T26" fmla="*/ 68 w 342"/>
                <a:gd name="T27" fmla="*/ 109 h 857"/>
                <a:gd name="T28" fmla="*/ 106 w 342"/>
                <a:gd name="T29" fmla="*/ 214 h 857"/>
                <a:gd name="T30" fmla="*/ 146 w 342"/>
                <a:gd name="T31" fmla="*/ 320 h 857"/>
                <a:gd name="T32" fmla="*/ 185 w 342"/>
                <a:gd name="T33" fmla="*/ 427 h 857"/>
                <a:gd name="T34" fmla="*/ 224 w 342"/>
                <a:gd name="T35" fmla="*/ 532 h 857"/>
                <a:gd name="T36" fmla="*/ 263 w 342"/>
                <a:gd name="T37" fmla="*/ 638 h 857"/>
                <a:gd name="T38" fmla="*/ 303 w 342"/>
                <a:gd name="T39" fmla="*/ 744 h 857"/>
                <a:gd name="T40" fmla="*/ 342 w 342"/>
                <a:gd name="T41" fmla="*/ 851 h 857"/>
                <a:gd name="T42" fmla="*/ 337 w 342"/>
                <a:gd name="T43" fmla="*/ 851 h 857"/>
                <a:gd name="T44" fmla="*/ 332 w 342"/>
                <a:gd name="T45" fmla="*/ 852 h 857"/>
                <a:gd name="T46" fmla="*/ 325 w 342"/>
                <a:gd name="T47" fmla="*/ 853 h 857"/>
                <a:gd name="T48" fmla="*/ 321 w 342"/>
                <a:gd name="T49" fmla="*/ 857 h 857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342"/>
                <a:gd name="T76" fmla="*/ 0 h 857"/>
                <a:gd name="T77" fmla="*/ 342 w 342"/>
                <a:gd name="T78" fmla="*/ 857 h 857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342" h="857">
                  <a:moveTo>
                    <a:pt x="321" y="857"/>
                  </a:moveTo>
                  <a:lnTo>
                    <a:pt x="280" y="749"/>
                  </a:lnTo>
                  <a:lnTo>
                    <a:pt x="241" y="642"/>
                  </a:lnTo>
                  <a:lnTo>
                    <a:pt x="200" y="535"/>
                  </a:lnTo>
                  <a:lnTo>
                    <a:pt x="160" y="428"/>
                  </a:lnTo>
                  <a:lnTo>
                    <a:pt x="119" y="321"/>
                  </a:lnTo>
                  <a:lnTo>
                    <a:pt x="80" y="214"/>
                  </a:lnTo>
                  <a:lnTo>
                    <a:pt x="40" y="107"/>
                  </a:lnTo>
                  <a:lnTo>
                    <a:pt x="0" y="0"/>
                  </a:lnTo>
                  <a:lnTo>
                    <a:pt x="7" y="0"/>
                  </a:lnTo>
                  <a:lnTo>
                    <a:pt x="15" y="2"/>
                  </a:lnTo>
                  <a:lnTo>
                    <a:pt x="21" y="3"/>
                  </a:lnTo>
                  <a:lnTo>
                    <a:pt x="29" y="4"/>
                  </a:lnTo>
                  <a:lnTo>
                    <a:pt x="68" y="109"/>
                  </a:lnTo>
                  <a:lnTo>
                    <a:pt x="106" y="214"/>
                  </a:lnTo>
                  <a:lnTo>
                    <a:pt x="146" y="320"/>
                  </a:lnTo>
                  <a:lnTo>
                    <a:pt x="185" y="427"/>
                  </a:lnTo>
                  <a:lnTo>
                    <a:pt x="224" y="532"/>
                  </a:lnTo>
                  <a:lnTo>
                    <a:pt x="263" y="638"/>
                  </a:lnTo>
                  <a:lnTo>
                    <a:pt x="303" y="744"/>
                  </a:lnTo>
                  <a:lnTo>
                    <a:pt x="342" y="851"/>
                  </a:lnTo>
                  <a:lnTo>
                    <a:pt x="337" y="851"/>
                  </a:lnTo>
                  <a:lnTo>
                    <a:pt x="332" y="852"/>
                  </a:lnTo>
                  <a:lnTo>
                    <a:pt x="325" y="853"/>
                  </a:lnTo>
                  <a:lnTo>
                    <a:pt x="321" y="857"/>
                  </a:lnTo>
                  <a:close/>
                </a:path>
              </a:pathLst>
            </a:custGeom>
            <a:solidFill>
              <a:srgbClr val="4040FF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4" name="Freeform 103"/>
            <p:cNvSpPr>
              <a:spLocks noChangeArrowheads="1"/>
            </p:cNvSpPr>
            <p:nvPr/>
          </p:nvSpPr>
          <p:spPr bwMode="auto">
            <a:xfrm>
              <a:off x="506" y="1536"/>
              <a:ext cx="116" cy="293"/>
            </a:xfrm>
            <a:custGeom>
              <a:avLst/>
              <a:gdLst>
                <a:gd name="T0" fmla="*/ 333 w 358"/>
                <a:gd name="T1" fmla="*/ 887 h 887"/>
                <a:gd name="T2" fmla="*/ 291 w 358"/>
                <a:gd name="T3" fmla="*/ 775 h 887"/>
                <a:gd name="T4" fmla="*/ 250 w 358"/>
                <a:gd name="T5" fmla="*/ 663 h 887"/>
                <a:gd name="T6" fmla="*/ 208 w 358"/>
                <a:gd name="T7" fmla="*/ 552 h 887"/>
                <a:gd name="T8" fmla="*/ 167 w 358"/>
                <a:gd name="T9" fmla="*/ 441 h 887"/>
                <a:gd name="T10" fmla="*/ 123 w 358"/>
                <a:gd name="T11" fmla="*/ 330 h 887"/>
                <a:gd name="T12" fmla="*/ 82 w 358"/>
                <a:gd name="T13" fmla="*/ 220 h 887"/>
                <a:gd name="T14" fmla="*/ 40 w 358"/>
                <a:gd name="T15" fmla="*/ 109 h 887"/>
                <a:gd name="T16" fmla="*/ 0 w 358"/>
                <a:gd name="T17" fmla="*/ 0 h 887"/>
                <a:gd name="T18" fmla="*/ 13 w 358"/>
                <a:gd name="T19" fmla="*/ 0 h 887"/>
                <a:gd name="T20" fmla="*/ 28 w 358"/>
                <a:gd name="T21" fmla="*/ 0 h 887"/>
                <a:gd name="T22" fmla="*/ 69 w 358"/>
                <a:gd name="T23" fmla="*/ 109 h 887"/>
                <a:gd name="T24" fmla="*/ 110 w 358"/>
                <a:gd name="T25" fmla="*/ 219 h 887"/>
                <a:gd name="T26" fmla="*/ 151 w 358"/>
                <a:gd name="T27" fmla="*/ 328 h 887"/>
                <a:gd name="T28" fmla="*/ 193 w 358"/>
                <a:gd name="T29" fmla="*/ 439 h 887"/>
                <a:gd name="T30" fmla="*/ 234 w 358"/>
                <a:gd name="T31" fmla="*/ 550 h 887"/>
                <a:gd name="T32" fmla="*/ 275 w 358"/>
                <a:gd name="T33" fmla="*/ 661 h 887"/>
                <a:gd name="T34" fmla="*/ 316 w 358"/>
                <a:gd name="T35" fmla="*/ 772 h 887"/>
                <a:gd name="T36" fmla="*/ 358 w 358"/>
                <a:gd name="T37" fmla="*/ 884 h 887"/>
                <a:gd name="T38" fmla="*/ 344 w 358"/>
                <a:gd name="T39" fmla="*/ 884 h 887"/>
                <a:gd name="T40" fmla="*/ 333 w 358"/>
                <a:gd name="T41" fmla="*/ 887 h 887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358"/>
                <a:gd name="T64" fmla="*/ 0 h 887"/>
                <a:gd name="T65" fmla="*/ 358 w 358"/>
                <a:gd name="T66" fmla="*/ 887 h 887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358" h="887">
                  <a:moveTo>
                    <a:pt x="333" y="887"/>
                  </a:moveTo>
                  <a:lnTo>
                    <a:pt x="291" y="775"/>
                  </a:lnTo>
                  <a:lnTo>
                    <a:pt x="250" y="663"/>
                  </a:lnTo>
                  <a:lnTo>
                    <a:pt x="208" y="552"/>
                  </a:lnTo>
                  <a:lnTo>
                    <a:pt x="167" y="441"/>
                  </a:lnTo>
                  <a:lnTo>
                    <a:pt x="123" y="330"/>
                  </a:lnTo>
                  <a:lnTo>
                    <a:pt x="82" y="220"/>
                  </a:lnTo>
                  <a:lnTo>
                    <a:pt x="40" y="109"/>
                  </a:lnTo>
                  <a:lnTo>
                    <a:pt x="0" y="0"/>
                  </a:lnTo>
                  <a:lnTo>
                    <a:pt x="13" y="0"/>
                  </a:lnTo>
                  <a:lnTo>
                    <a:pt x="28" y="0"/>
                  </a:lnTo>
                  <a:lnTo>
                    <a:pt x="69" y="109"/>
                  </a:lnTo>
                  <a:lnTo>
                    <a:pt x="110" y="219"/>
                  </a:lnTo>
                  <a:lnTo>
                    <a:pt x="151" y="328"/>
                  </a:lnTo>
                  <a:lnTo>
                    <a:pt x="193" y="439"/>
                  </a:lnTo>
                  <a:lnTo>
                    <a:pt x="234" y="550"/>
                  </a:lnTo>
                  <a:lnTo>
                    <a:pt x="275" y="661"/>
                  </a:lnTo>
                  <a:lnTo>
                    <a:pt x="316" y="772"/>
                  </a:lnTo>
                  <a:lnTo>
                    <a:pt x="358" y="884"/>
                  </a:lnTo>
                  <a:lnTo>
                    <a:pt x="344" y="884"/>
                  </a:lnTo>
                  <a:lnTo>
                    <a:pt x="333" y="887"/>
                  </a:lnTo>
                  <a:close/>
                </a:path>
              </a:pathLst>
            </a:custGeom>
            <a:solidFill>
              <a:srgbClr val="4040FF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5" name="Freeform 104"/>
            <p:cNvSpPr>
              <a:spLocks noChangeArrowheads="1"/>
            </p:cNvSpPr>
            <p:nvPr/>
          </p:nvSpPr>
          <p:spPr bwMode="auto">
            <a:xfrm>
              <a:off x="465" y="1538"/>
              <a:ext cx="116" cy="295"/>
            </a:xfrm>
            <a:custGeom>
              <a:avLst/>
              <a:gdLst>
                <a:gd name="T0" fmla="*/ 333 w 358"/>
                <a:gd name="T1" fmla="*/ 893 h 893"/>
                <a:gd name="T2" fmla="*/ 290 w 358"/>
                <a:gd name="T3" fmla="*/ 781 h 893"/>
                <a:gd name="T4" fmla="*/ 249 w 358"/>
                <a:gd name="T5" fmla="*/ 670 h 893"/>
                <a:gd name="T6" fmla="*/ 206 w 358"/>
                <a:gd name="T7" fmla="*/ 559 h 893"/>
                <a:gd name="T8" fmla="*/ 165 w 358"/>
                <a:gd name="T9" fmla="*/ 448 h 893"/>
                <a:gd name="T10" fmla="*/ 123 w 358"/>
                <a:gd name="T11" fmla="*/ 336 h 893"/>
                <a:gd name="T12" fmla="*/ 82 w 358"/>
                <a:gd name="T13" fmla="*/ 225 h 893"/>
                <a:gd name="T14" fmla="*/ 41 w 358"/>
                <a:gd name="T15" fmla="*/ 114 h 893"/>
                <a:gd name="T16" fmla="*/ 0 w 358"/>
                <a:gd name="T17" fmla="*/ 3 h 893"/>
                <a:gd name="T18" fmla="*/ 7 w 358"/>
                <a:gd name="T19" fmla="*/ 2 h 893"/>
                <a:gd name="T20" fmla="*/ 12 w 358"/>
                <a:gd name="T21" fmla="*/ 2 h 893"/>
                <a:gd name="T22" fmla="*/ 18 w 358"/>
                <a:gd name="T23" fmla="*/ 0 h 893"/>
                <a:gd name="T24" fmla="*/ 26 w 358"/>
                <a:gd name="T25" fmla="*/ 0 h 893"/>
                <a:gd name="T26" fmla="*/ 66 w 358"/>
                <a:gd name="T27" fmla="*/ 111 h 893"/>
                <a:gd name="T28" fmla="*/ 109 w 358"/>
                <a:gd name="T29" fmla="*/ 222 h 893"/>
                <a:gd name="T30" fmla="*/ 150 w 358"/>
                <a:gd name="T31" fmla="*/ 333 h 893"/>
                <a:gd name="T32" fmla="*/ 192 w 358"/>
                <a:gd name="T33" fmla="*/ 444 h 893"/>
                <a:gd name="T34" fmla="*/ 233 w 358"/>
                <a:gd name="T35" fmla="*/ 555 h 893"/>
                <a:gd name="T36" fmla="*/ 275 w 358"/>
                <a:gd name="T37" fmla="*/ 666 h 893"/>
                <a:gd name="T38" fmla="*/ 316 w 358"/>
                <a:gd name="T39" fmla="*/ 778 h 893"/>
                <a:gd name="T40" fmla="*/ 358 w 358"/>
                <a:gd name="T41" fmla="*/ 890 h 893"/>
                <a:gd name="T42" fmla="*/ 344 w 358"/>
                <a:gd name="T43" fmla="*/ 892 h 893"/>
                <a:gd name="T44" fmla="*/ 333 w 358"/>
                <a:gd name="T45" fmla="*/ 893 h 893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358"/>
                <a:gd name="T70" fmla="*/ 0 h 893"/>
                <a:gd name="T71" fmla="*/ 358 w 358"/>
                <a:gd name="T72" fmla="*/ 893 h 893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358" h="893">
                  <a:moveTo>
                    <a:pt x="333" y="893"/>
                  </a:moveTo>
                  <a:lnTo>
                    <a:pt x="290" y="781"/>
                  </a:lnTo>
                  <a:lnTo>
                    <a:pt x="249" y="670"/>
                  </a:lnTo>
                  <a:lnTo>
                    <a:pt x="206" y="559"/>
                  </a:lnTo>
                  <a:lnTo>
                    <a:pt x="165" y="448"/>
                  </a:lnTo>
                  <a:lnTo>
                    <a:pt x="123" y="336"/>
                  </a:lnTo>
                  <a:lnTo>
                    <a:pt x="82" y="225"/>
                  </a:lnTo>
                  <a:lnTo>
                    <a:pt x="41" y="114"/>
                  </a:lnTo>
                  <a:lnTo>
                    <a:pt x="0" y="3"/>
                  </a:lnTo>
                  <a:lnTo>
                    <a:pt x="7" y="2"/>
                  </a:lnTo>
                  <a:lnTo>
                    <a:pt x="12" y="2"/>
                  </a:lnTo>
                  <a:lnTo>
                    <a:pt x="18" y="0"/>
                  </a:lnTo>
                  <a:lnTo>
                    <a:pt x="26" y="0"/>
                  </a:lnTo>
                  <a:lnTo>
                    <a:pt x="66" y="111"/>
                  </a:lnTo>
                  <a:lnTo>
                    <a:pt x="109" y="222"/>
                  </a:lnTo>
                  <a:lnTo>
                    <a:pt x="150" y="333"/>
                  </a:lnTo>
                  <a:lnTo>
                    <a:pt x="192" y="444"/>
                  </a:lnTo>
                  <a:lnTo>
                    <a:pt x="233" y="555"/>
                  </a:lnTo>
                  <a:lnTo>
                    <a:pt x="275" y="666"/>
                  </a:lnTo>
                  <a:lnTo>
                    <a:pt x="316" y="778"/>
                  </a:lnTo>
                  <a:lnTo>
                    <a:pt x="358" y="890"/>
                  </a:lnTo>
                  <a:lnTo>
                    <a:pt x="344" y="892"/>
                  </a:lnTo>
                  <a:lnTo>
                    <a:pt x="333" y="893"/>
                  </a:lnTo>
                  <a:close/>
                </a:path>
              </a:pathLst>
            </a:custGeom>
            <a:solidFill>
              <a:srgbClr val="4040FF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6" name="Freeform 105"/>
            <p:cNvSpPr>
              <a:spLocks noChangeArrowheads="1"/>
            </p:cNvSpPr>
            <p:nvPr/>
          </p:nvSpPr>
          <p:spPr bwMode="auto">
            <a:xfrm>
              <a:off x="427" y="1545"/>
              <a:ext cx="112" cy="287"/>
            </a:xfrm>
            <a:custGeom>
              <a:avLst/>
              <a:gdLst>
                <a:gd name="T0" fmla="*/ 319 w 344"/>
                <a:gd name="T1" fmla="*/ 867 h 869"/>
                <a:gd name="T2" fmla="*/ 278 w 344"/>
                <a:gd name="T3" fmla="*/ 757 h 869"/>
                <a:gd name="T4" fmla="*/ 239 w 344"/>
                <a:gd name="T5" fmla="*/ 649 h 869"/>
                <a:gd name="T6" fmla="*/ 198 w 344"/>
                <a:gd name="T7" fmla="*/ 542 h 869"/>
                <a:gd name="T8" fmla="*/ 158 w 344"/>
                <a:gd name="T9" fmla="*/ 435 h 869"/>
                <a:gd name="T10" fmla="*/ 118 w 344"/>
                <a:gd name="T11" fmla="*/ 328 h 869"/>
                <a:gd name="T12" fmla="*/ 79 w 344"/>
                <a:gd name="T13" fmla="*/ 221 h 869"/>
                <a:gd name="T14" fmla="*/ 39 w 344"/>
                <a:gd name="T15" fmla="*/ 114 h 869"/>
                <a:gd name="T16" fmla="*/ 0 w 344"/>
                <a:gd name="T17" fmla="*/ 7 h 869"/>
                <a:gd name="T18" fmla="*/ 3 w 344"/>
                <a:gd name="T19" fmla="*/ 4 h 869"/>
                <a:gd name="T20" fmla="*/ 10 w 344"/>
                <a:gd name="T21" fmla="*/ 3 h 869"/>
                <a:gd name="T22" fmla="*/ 17 w 344"/>
                <a:gd name="T23" fmla="*/ 2 h 869"/>
                <a:gd name="T24" fmla="*/ 25 w 344"/>
                <a:gd name="T25" fmla="*/ 0 h 869"/>
                <a:gd name="T26" fmla="*/ 64 w 344"/>
                <a:gd name="T27" fmla="*/ 107 h 869"/>
                <a:gd name="T28" fmla="*/ 104 w 344"/>
                <a:gd name="T29" fmla="*/ 216 h 869"/>
                <a:gd name="T30" fmla="*/ 143 w 344"/>
                <a:gd name="T31" fmla="*/ 324 h 869"/>
                <a:gd name="T32" fmla="*/ 183 w 344"/>
                <a:gd name="T33" fmla="*/ 433 h 869"/>
                <a:gd name="T34" fmla="*/ 223 w 344"/>
                <a:gd name="T35" fmla="*/ 540 h 869"/>
                <a:gd name="T36" fmla="*/ 264 w 344"/>
                <a:gd name="T37" fmla="*/ 650 h 869"/>
                <a:gd name="T38" fmla="*/ 303 w 344"/>
                <a:gd name="T39" fmla="*/ 758 h 869"/>
                <a:gd name="T40" fmla="*/ 344 w 344"/>
                <a:gd name="T41" fmla="*/ 869 h 869"/>
                <a:gd name="T42" fmla="*/ 331 w 344"/>
                <a:gd name="T43" fmla="*/ 868 h 869"/>
                <a:gd name="T44" fmla="*/ 319 w 344"/>
                <a:gd name="T45" fmla="*/ 867 h 869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344"/>
                <a:gd name="T70" fmla="*/ 0 h 869"/>
                <a:gd name="T71" fmla="*/ 344 w 344"/>
                <a:gd name="T72" fmla="*/ 869 h 869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344" h="869">
                  <a:moveTo>
                    <a:pt x="319" y="867"/>
                  </a:moveTo>
                  <a:lnTo>
                    <a:pt x="278" y="757"/>
                  </a:lnTo>
                  <a:lnTo>
                    <a:pt x="239" y="649"/>
                  </a:lnTo>
                  <a:lnTo>
                    <a:pt x="198" y="542"/>
                  </a:lnTo>
                  <a:lnTo>
                    <a:pt x="158" y="435"/>
                  </a:lnTo>
                  <a:lnTo>
                    <a:pt x="118" y="328"/>
                  </a:lnTo>
                  <a:lnTo>
                    <a:pt x="79" y="221"/>
                  </a:lnTo>
                  <a:lnTo>
                    <a:pt x="39" y="114"/>
                  </a:lnTo>
                  <a:lnTo>
                    <a:pt x="0" y="7"/>
                  </a:lnTo>
                  <a:lnTo>
                    <a:pt x="3" y="4"/>
                  </a:lnTo>
                  <a:lnTo>
                    <a:pt x="10" y="3"/>
                  </a:lnTo>
                  <a:lnTo>
                    <a:pt x="17" y="2"/>
                  </a:lnTo>
                  <a:lnTo>
                    <a:pt x="25" y="0"/>
                  </a:lnTo>
                  <a:lnTo>
                    <a:pt x="64" y="107"/>
                  </a:lnTo>
                  <a:lnTo>
                    <a:pt x="104" y="216"/>
                  </a:lnTo>
                  <a:lnTo>
                    <a:pt x="143" y="324"/>
                  </a:lnTo>
                  <a:lnTo>
                    <a:pt x="183" y="433"/>
                  </a:lnTo>
                  <a:lnTo>
                    <a:pt x="223" y="540"/>
                  </a:lnTo>
                  <a:lnTo>
                    <a:pt x="264" y="650"/>
                  </a:lnTo>
                  <a:lnTo>
                    <a:pt x="303" y="758"/>
                  </a:lnTo>
                  <a:lnTo>
                    <a:pt x="344" y="869"/>
                  </a:lnTo>
                  <a:lnTo>
                    <a:pt x="331" y="868"/>
                  </a:lnTo>
                  <a:lnTo>
                    <a:pt x="319" y="867"/>
                  </a:lnTo>
                  <a:close/>
                </a:path>
              </a:pathLst>
            </a:custGeom>
            <a:solidFill>
              <a:srgbClr val="4040FF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7" name="Freeform 106"/>
            <p:cNvSpPr>
              <a:spLocks noChangeArrowheads="1"/>
            </p:cNvSpPr>
            <p:nvPr/>
          </p:nvSpPr>
          <p:spPr bwMode="auto">
            <a:xfrm>
              <a:off x="389" y="1558"/>
              <a:ext cx="106" cy="268"/>
            </a:xfrm>
            <a:custGeom>
              <a:avLst/>
              <a:gdLst>
                <a:gd name="T0" fmla="*/ 294 w 326"/>
                <a:gd name="T1" fmla="*/ 805 h 812"/>
                <a:gd name="T2" fmla="*/ 257 w 326"/>
                <a:gd name="T3" fmla="*/ 705 h 812"/>
                <a:gd name="T4" fmla="*/ 220 w 326"/>
                <a:gd name="T5" fmla="*/ 604 h 812"/>
                <a:gd name="T6" fmla="*/ 184 w 326"/>
                <a:gd name="T7" fmla="*/ 505 h 812"/>
                <a:gd name="T8" fmla="*/ 148 w 326"/>
                <a:gd name="T9" fmla="*/ 406 h 812"/>
                <a:gd name="T10" fmla="*/ 111 w 326"/>
                <a:gd name="T11" fmla="*/ 306 h 812"/>
                <a:gd name="T12" fmla="*/ 74 w 326"/>
                <a:gd name="T13" fmla="*/ 207 h 812"/>
                <a:gd name="T14" fmla="*/ 37 w 326"/>
                <a:gd name="T15" fmla="*/ 108 h 812"/>
                <a:gd name="T16" fmla="*/ 0 w 326"/>
                <a:gd name="T17" fmla="*/ 9 h 812"/>
                <a:gd name="T18" fmla="*/ 12 w 326"/>
                <a:gd name="T19" fmla="*/ 4 h 812"/>
                <a:gd name="T20" fmla="*/ 25 w 326"/>
                <a:gd name="T21" fmla="*/ 0 h 812"/>
                <a:gd name="T22" fmla="*/ 62 w 326"/>
                <a:gd name="T23" fmla="*/ 100 h 812"/>
                <a:gd name="T24" fmla="*/ 100 w 326"/>
                <a:gd name="T25" fmla="*/ 202 h 812"/>
                <a:gd name="T26" fmla="*/ 137 w 326"/>
                <a:gd name="T27" fmla="*/ 302 h 812"/>
                <a:gd name="T28" fmla="*/ 176 w 326"/>
                <a:gd name="T29" fmla="*/ 404 h 812"/>
                <a:gd name="T30" fmla="*/ 213 w 326"/>
                <a:gd name="T31" fmla="*/ 504 h 812"/>
                <a:gd name="T32" fmla="*/ 251 w 326"/>
                <a:gd name="T33" fmla="*/ 606 h 812"/>
                <a:gd name="T34" fmla="*/ 288 w 326"/>
                <a:gd name="T35" fmla="*/ 709 h 812"/>
                <a:gd name="T36" fmla="*/ 326 w 326"/>
                <a:gd name="T37" fmla="*/ 812 h 812"/>
                <a:gd name="T38" fmla="*/ 318 w 326"/>
                <a:gd name="T39" fmla="*/ 808 h 812"/>
                <a:gd name="T40" fmla="*/ 312 w 326"/>
                <a:gd name="T41" fmla="*/ 806 h 812"/>
                <a:gd name="T42" fmla="*/ 302 w 326"/>
                <a:gd name="T43" fmla="*/ 805 h 812"/>
                <a:gd name="T44" fmla="*/ 294 w 326"/>
                <a:gd name="T45" fmla="*/ 805 h 812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326"/>
                <a:gd name="T70" fmla="*/ 0 h 812"/>
                <a:gd name="T71" fmla="*/ 326 w 326"/>
                <a:gd name="T72" fmla="*/ 812 h 812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326" h="812">
                  <a:moveTo>
                    <a:pt x="294" y="805"/>
                  </a:moveTo>
                  <a:lnTo>
                    <a:pt x="257" y="705"/>
                  </a:lnTo>
                  <a:lnTo>
                    <a:pt x="220" y="604"/>
                  </a:lnTo>
                  <a:lnTo>
                    <a:pt x="184" y="505"/>
                  </a:lnTo>
                  <a:lnTo>
                    <a:pt x="148" y="406"/>
                  </a:lnTo>
                  <a:lnTo>
                    <a:pt x="111" y="306"/>
                  </a:lnTo>
                  <a:lnTo>
                    <a:pt x="74" y="207"/>
                  </a:lnTo>
                  <a:lnTo>
                    <a:pt x="37" y="108"/>
                  </a:lnTo>
                  <a:lnTo>
                    <a:pt x="0" y="9"/>
                  </a:lnTo>
                  <a:lnTo>
                    <a:pt x="12" y="4"/>
                  </a:lnTo>
                  <a:lnTo>
                    <a:pt x="25" y="0"/>
                  </a:lnTo>
                  <a:lnTo>
                    <a:pt x="62" y="100"/>
                  </a:lnTo>
                  <a:lnTo>
                    <a:pt x="100" y="202"/>
                  </a:lnTo>
                  <a:lnTo>
                    <a:pt x="137" y="302"/>
                  </a:lnTo>
                  <a:lnTo>
                    <a:pt x="176" y="404"/>
                  </a:lnTo>
                  <a:lnTo>
                    <a:pt x="213" y="504"/>
                  </a:lnTo>
                  <a:lnTo>
                    <a:pt x="251" y="606"/>
                  </a:lnTo>
                  <a:lnTo>
                    <a:pt x="288" y="709"/>
                  </a:lnTo>
                  <a:lnTo>
                    <a:pt x="326" y="812"/>
                  </a:lnTo>
                  <a:lnTo>
                    <a:pt x="318" y="808"/>
                  </a:lnTo>
                  <a:lnTo>
                    <a:pt x="312" y="806"/>
                  </a:lnTo>
                  <a:lnTo>
                    <a:pt x="302" y="805"/>
                  </a:lnTo>
                  <a:lnTo>
                    <a:pt x="294" y="805"/>
                  </a:lnTo>
                  <a:close/>
                </a:path>
              </a:pathLst>
            </a:custGeom>
            <a:solidFill>
              <a:srgbClr val="4040FF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8" name="Freeform 107"/>
            <p:cNvSpPr>
              <a:spLocks noChangeArrowheads="1"/>
            </p:cNvSpPr>
            <p:nvPr/>
          </p:nvSpPr>
          <p:spPr bwMode="auto">
            <a:xfrm>
              <a:off x="355" y="1578"/>
              <a:ext cx="92" cy="233"/>
            </a:xfrm>
            <a:custGeom>
              <a:avLst/>
              <a:gdLst>
                <a:gd name="T0" fmla="*/ 253 w 285"/>
                <a:gd name="T1" fmla="*/ 696 h 709"/>
                <a:gd name="T2" fmla="*/ 222 w 285"/>
                <a:gd name="T3" fmla="*/ 609 h 709"/>
                <a:gd name="T4" fmla="*/ 190 w 285"/>
                <a:gd name="T5" fmla="*/ 524 h 709"/>
                <a:gd name="T6" fmla="*/ 158 w 285"/>
                <a:gd name="T7" fmla="*/ 438 h 709"/>
                <a:gd name="T8" fmla="*/ 128 w 285"/>
                <a:gd name="T9" fmla="*/ 354 h 709"/>
                <a:gd name="T10" fmla="*/ 95 w 285"/>
                <a:gd name="T11" fmla="*/ 268 h 709"/>
                <a:gd name="T12" fmla="*/ 63 w 285"/>
                <a:gd name="T13" fmla="*/ 185 h 709"/>
                <a:gd name="T14" fmla="*/ 32 w 285"/>
                <a:gd name="T15" fmla="*/ 99 h 709"/>
                <a:gd name="T16" fmla="*/ 0 w 285"/>
                <a:gd name="T17" fmla="*/ 16 h 709"/>
                <a:gd name="T18" fmla="*/ 12 w 285"/>
                <a:gd name="T19" fmla="*/ 5 h 709"/>
                <a:gd name="T20" fmla="*/ 21 w 285"/>
                <a:gd name="T21" fmla="*/ 0 h 709"/>
                <a:gd name="T22" fmla="*/ 53 w 285"/>
                <a:gd name="T23" fmla="*/ 87 h 709"/>
                <a:gd name="T24" fmla="*/ 86 w 285"/>
                <a:gd name="T25" fmla="*/ 176 h 709"/>
                <a:gd name="T26" fmla="*/ 119 w 285"/>
                <a:gd name="T27" fmla="*/ 264 h 709"/>
                <a:gd name="T28" fmla="*/ 153 w 285"/>
                <a:gd name="T29" fmla="*/ 354 h 709"/>
                <a:gd name="T30" fmla="*/ 185 w 285"/>
                <a:gd name="T31" fmla="*/ 441 h 709"/>
                <a:gd name="T32" fmla="*/ 218 w 285"/>
                <a:gd name="T33" fmla="*/ 531 h 709"/>
                <a:gd name="T34" fmla="*/ 251 w 285"/>
                <a:gd name="T35" fmla="*/ 619 h 709"/>
                <a:gd name="T36" fmla="*/ 285 w 285"/>
                <a:gd name="T37" fmla="*/ 709 h 709"/>
                <a:gd name="T38" fmla="*/ 277 w 285"/>
                <a:gd name="T39" fmla="*/ 705 h 709"/>
                <a:gd name="T40" fmla="*/ 271 w 285"/>
                <a:gd name="T41" fmla="*/ 701 h 709"/>
                <a:gd name="T42" fmla="*/ 261 w 285"/>
                <a:gd name="T43" fmla="*/ 697 h 709"/>
                <a:gd name="T44" fmla="*/ 253 w 285"/>
                <a:gd name="T45" fmla="*/ 696 h 709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285"/>
                <a:gd name="T70" fmla="*/ 0 h 709"/>
                <a:gd name="T71" fmla="*/ 285 w 285"/>
                <a:gd name="T72" fmla="*/ 709 h 709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285" h="709">
                  <a:moveTo>
                    <a:pt x="253" y="696"/>
                  </a:moveTo>
                  <a:lnTo>
                    <a:pt x="222" y="609"/>
                  </a:lnTo>
                  <a:lnTo>
                    <a:pt x="190" y="524"/>
                  </a:lnTo>
                  <a:lnTo>
                    <a:pt x="158" y="438"/>
                  </a:lnTo>
                  <a:lnTo>
                    <a:pt x="128" y="354"/>
                  </a:lnTo>
                  <a:lnTo>
                    <a:pt x="95" y="268"/>
                  </a:lnTo>
                  <a:lnTo>
                    <a:pt x="63" y="185"/>
                  </a:lnTo>
                  <a:lnTo>
                    <a:pt x="32" y="99"/>
                  </a:lnTo>
                  <a:lnTo>
                    <a:pt x="0" y="16"/>
                  </a:lnTo>
                  <a:lnTo>
                    <a:pt x="12" y="5"/>
                  </a:lnTo>
                  <a:lnTo>
                    <a:pt x="21" y="0"/>
                  </a:lnTo>
                  <a:lnTo>
                    <a:pt x="53" y="87"/>
                  </a:lnTo>
                  <a:lnTo>
                    <a:pt x="86" y="176"/>
                  </a:lnTo>
                  <a:lnTo>
                    <a:pt x="119" y="264"/>
                  </a:lnTo>
                  <a:lnTo>
                    <a:pt x="153" y="354"/>
                  </a:lnTo>
                  <a:lnTo>
                    <a:pt x="185" y="441"/>
                  </a:lnTo>
                  <a:lnTo>
                    <a:pt x="218" y="531"/>
                  </a:lnTo>
                  <a:lnTo>
                    <a:pt x="251" y="619"/>
                  </a:lnTo>
                  <a:lnTo>
                    <a:pt x="285" y="709"/>
                  </a:lnTo>
                  <a:lnTo>
                    <a:pt x="277" y="705"/>
                  </a:lnTo>
                  <a:lnTo>
                    <a:pt x="271" y="701"/>
                  </a:lnTo>
                  <a:lnTo>
                    <a:pt x="261" y="697"/>
                  </a:lnTo>
                  <a:lnTo>
                    <a:pt x="253" y="696"/>
                  </a:lnTo>
                  <a:close/>
                </a:path>
              </a:pathLst>
            </a:custGeom>
            <a:solidFill>
              <a:srgbClr val="4040FF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9" name="Freeform 108"/>
            <p:cNvSpPr>
              <a:spLocks noChangeArrowheads="1"/>
            </p:cNvSpPr>
            <p:nvPr/>
          </p:nvSpPr>
          <p:spPr bwMode="auto">
            <a:xfrm>
              <a:off x="325" y="1607"/>
              <a:ext cx="70" cy="178"/>
            </a:xfrm>
            <a:custGeom>
              <a:avLst/>
              <a:gdLst>
                <a:gd name="T0" fmla="*/ 183 w 220"/>
                <a:gd name="T1" fmla="*/ 522 h 543"/>
                <a:gd name="T2" fmla="*/ 0 w 220"/>
                <a:gd name="T3" fmla="*/ 25 h 543"/>
                <a:gd name="T4" fmla="*/ 4 w 220"/>
                <a:gd name="T5" fmla="*/ 20 h 543"/>
                <a:gd name="T6" fmla="*/ 8 w 220"/>
                <a:gd name="T7" fmla="*/ 13 h 543"/>
                <a:gd name="T8" fmla="*/ 11 w 220"/>
                <a:gd name="T9" fmla="*/ 7 h 543"/>
                <a:gd name="T10" fmla="*/ 16 w 220"/>
                <a:gd name="T11" fmla="*/ 0 h 543"/>
                <a:gd name="T12" fmla="*/ 220 w 220"/>
                <a:gd name="T13" fmla="*/ 543 h 543"/>
                <a:gd name="T14" fmla="*/ 209 w 220"/>
                <a:gd name="T15" fmla="*/ 536 h 543"/>
                <a:gd name="T16" fmla="*/ 201 w 220"/>
                <a:gd name="T17" fmla="*/ 531 h 543"/>
                <a:gd name="T18" fmla="*/ 191 w 220"/>
                <a:gd name="T19" fmla="*/ 526 h 543"/>
                <a:gd name="T20" fmla="*/ 183 w 220"/>
                <a:gd name="T21" fmla="*/ 522 h 543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220"/>
                <a:gd name="T34" fmla="*/ 0 h 543"/>
                <a:gd name="T35" fmla="*/ 220 w 220"/>
                <a:gd name="T36" fmla="*/ 543 h 543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220" h="543">
                  <a:moveTo>
                    <a:pt x="183" y="522"/>
                  </a:moveTo>
                  <a:lnTo>
                    <a:pt x="0" y="25"/>
                  </a:lnTo>
                  <a:lnTo>
                    <a:pt x="4" y="20"/>
                  </a:lnTo>
                  <a:lnTo>
                    <a:pt x="8" y="13"/>
                  </a:lnTo>
                  <a:lnTo>
                    <a:pt x="11" y="7"/>
                  </a:lnTo>
                  <a:lnTo>
                    <a:pt x="16" y="0"/>
                  </a:lnTo>
                  <a:lnTo>
                    <a:pt x="220" y="543"/>
                  </a:lnTo>
                  <a:lnTo>
                    <a:pt x="209" y="536"/>
                  </a:lnTo>
                  <a:lnTo>
                    <a:pt x="201" y="531"/>
                  </a:lnTo>
                  <a:lnTo>
                    <a:pt x="191" y="526"/>
                  </a:lnTo>
                  <a:lnTo>
                    <a:pt x="183" y="522"/>
                  </a:lnTo>
                  <a:close/>
                </a:path>
              </a:pathLst>
            </a:custGeom>
            <a:solidFill>
              <a:srgbClr val="4040FF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0" name="Freeform 109"/>
            <p:cNvSpPr>
              <a:spLocks noChangeArrowheads="1"/>
            </p:cNvSpPr>
            <p:nvPr/>
          </p:nvSpPr>
          <p:spPr bwMode="auto">
            <a:xfrm>
              <a:off x="467" y="1754"/>
              <a:ext cx="286" cy="69"/>
            </a:xfrm>
            <a:custGeom>
              <a:avLst/>
              <a:gdLst>
                <a:gd name="T0" fmla="*/ 0 w 866"/>
                <a:gd name="T1" fmla="*/ 198 h 214"/>
                <a:gd name="T2" fmla="*/ 866 w 866"/>
                <a:gd name="T3" fmla="*/ 0 h 214"/>
                <a:gd name="T4" fmla="*/ 860 w 866"/>
                <a:gd name="T5" fmla="*/ 9 h 214"/>
                <a:gd name="T6" fmla="*/ 854 w 866"/>
                <a:gd name="T7" fmla="*/ 18 h 214"/>
                <a:gd name="T8" fmla="*/ 848 w 866"/>
                <a:gd name="T9" fmla="*/ 26 h 214"/>
                <a:gd name="T10" fmla="*/ 841 w 866"/>
                <a:gd name="T11" fmla="*/ 34 h 214"/>
                <a:gd name="T12" fmla="*/ 57 w 866"/>
                <a:gd name="T13" fmla="*/ 214 h 214"/>
                <a:gd name="T14" fmla="*/ 49 w 866"/>
                <a:gd name="T15" fmla="*/ 211 h 214"/>
                <a:gd name="T16" fmla="*/ 42 w 866"/>
                <a:gd name="T17" fmla="*/ 210 h 214"/>
                <a:gd name="T18" fmla="*/ 34 w 866"/>
                <a:gd name="T19" fmla="*/ 207 h 214"/>
                <a:gd name="T20" fmla="*/ 28 w 866"/>
                <a:gd name="T21" fmla="*/ 206 h 214"/>
                <a:gd name="T22" fmla="*/ 13 w 866"/>
                <a:gd name="T23" fmla="*/ 202 h 214"/>
                <a:gd name="T24" fmla="*/ 0 w 866"/>
                <a:gd name="T25" fmla="*/ 198 h 214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866"/>
                <a:gd name="T40" fmla="*/ 0 h 214"/>
                <a:gd name="T41" fmla="*/ 866 w 866"/>
                <a:gd name="T42" fmla="*/ 214 h 214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866" h="214">
                  <a:moveTo>
                    <a:pt x="0" y="198"/>
                  </a:moveTo>
                  <a:lnTo>
                    <a:pt x="866" y="0"/>
                  </a:lnTo>
                  <a:lnTo>
                    <a:pt x="860" y="9"/>
                  </a:lnTo>
                  <a:lnTo>
                    <a:pt x="854" y="18"/>
                  </a:lnTo>
                  <a:lnTo>
                    <a:pt x="848" y="26"/>
                  </a:lnTo>
                  <a:lnTo>
                    <a:pt x="841" y="34"/>
                  </a:lnTo>
                  <a:lnTo>
                    <a:pt x="57" y="214"/>
                  </a:lnTo>
                  <a:lnTo>
                    <a:pt x="49" y="211"/>
                  </a:lnTo>
                  <a:lnTo>
                    <a:pt x="42" y="210"/>
                  </a:lnTo>
                  <a:lnTo>
                    <a:pt x="34" y="207"/>
                  </a:lnTo>
                  <a:lnTo>
                    <a:pt x="28" y="206"/>
                  </a:lnTo>
                  <a:lnTo>
                    <a:pt x="13" y="202"/>
                  </a:lnTo>
                  <a:lnTo>
                    <a:pt x="0" y="198"/>
                  </a:lnTo>
                  <a:close/>
                </a:path>
              </a:pathLst>
            </a:custGeom>
            <a:solidFill>
              <a:srgbClr val="4040FF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1" name="Freeform 110"/>
            <p:cNvSpPr>
              <a:spLocks noChangeArrowheads="1"/>
            </p:cNvSpPr>
            <p:nvPr/>
          </p:nvSpPr>
          <p:spPr bwMode="auto">
            <a:xfrm>
              <a:off x="413" y="1715"/>
              <a:ext cx="358" cy="86"/>
            </a:xfrm>
            <a:custGeom>
              <a:avLst/>
              <a:gdLst>
                <a:gd name="T0" fmla="*/ 0 w 1081"/>
                <a:gd name="T1" fmla="*/ 248 h 267"/>
                <a:gd name="T2" fmla="*/ 134 w 1081"/>
                <a:gd name="T3" fmla="*/ 216 h 267"/>
                <a:gd name="T4" fmla="*/ 269 w 1081"/>
                <a:gd name="T5" fmla="*/ 186 h 267"/>
                <a:gd name="T6" fmla="*/ 404 w 1081"/>
                <a:gd name="T7" fmla="*/ 154 h 267"/>
                <a:gd name="T8" fmla="*/ 540 w 1081"/>
                <a:gd name="T9" fmla="*/ 124 h 267"/>
                <a:gd name="T10" fmla="*/ 674 w 1081"/>
                <a:gd name="T11" fmla="*/ 92 h 267"/>
                <a:gd name="T12" fmla="*/ 810 w 1081"/>
                <a:gd name="T13" fmla="*/ 62 h 267"/>
                <a:gd name="T14" fmla="*/ 945 w 1081"/>
                <a:gd name="T15" fmla="*/ 30 h 267"/>
                <a:gd name="T16" fmla="*/ 1081 w 1081"/>
                <a:gd name="T17" fmla="*/ 0 h 267"/>
                <a:gd name="T18" fmla="*/ 1079 w 1081"/>
                <a:gd name="T19" fmla="*/ 6 h 267"/>
                <a:gd name="T20" fmla="*/ 1076 w 1081"/>
                <a:gd name="T21" fmla="*/ 16 h 267"/>
                <a:gd name="T22" fmla="*/ 1075 w 1081"/>
                <a:gd name="T23" fmla="*/ 24 h 267"/>
                <a:gd name="T24" fmla="*/ 1075 w 1081"/>
                <a:gd name="T25" fmla="*/ 31 h 267"/>
                <a:gd name="T26" fmla="*/ 944 w 1081"/>
                <a:gd name="T27" fmla="*/ 59 h 267"/>
                <a:gd name="T28" fmla="*/ 813 w 1081"/>
                <a:gd name="T29" fmla="*/ 90 h 267"/>
                <a:gd name="T30" fmla="*/ 684 w 1081"/>
                <a:gd name="T31" fmla="*/ 117 h 267"/>
                <a:gd name="T32" fmla="*/ 554 w 1081"/>
                <a:gd name="T33" fmla="*/ 148 h 267"/>
                <a:gd name="T34" fmla="*/ 423 w 1081"/>
                <a:gd name="T35" fmla="*/ 177 h 267"/>
                <a:gd name="T36" fmla="*/ 294 w 1081"/>
                <a:gd name="T37" fmla="*/ 207 h 267"/>
                <a:gd name="T38" fmla="*/ 165 w 1081"/>
                <a:gd name="T39" fmla="*/ 236 h 267"/>
                <a:gd name="T40" fmla="*/ 37 w 1081"/>
                <a:gd name="T41" fmla="*/ 267 h 267"/>
                <a:gd name="T42" fmla="*/ 26 w 1081"/>
                <a:gd name="T43" fmla="*/ 261 h 267"/>
                <a:gd name="T44" fmla="*/ 18 w 1081"/>
                <a:gd name="T45" fmla="*/ 256 h 267"/>
                <a:gd name="T46" fmla="*/ 8 w 1081"/>
                <a:gd name="T47" fmla="*/ 252 h 267"/>
                <a:gd name="T48" fmla="*/ 0 w 1081"/>
                <a:gd name="T49" fmla="*/ 248 h 267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1081"/>
                <a:gd name="T76" fmla="*/ 0 h 267"/>
                <a:gd name="T77" fmla="*/ 1081 w 1081"/>
                <a:gd name="T78" fmla="*/ 267 h 267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1081" h="267">
                  <a:moveTo>
                    <a:pt x="0" y="248"/>
                  </a:moveTo>
                  <a:lnTo>
                    <a:pt x="134" y="216"/>
                  </a:lnTo>
                  <a:lnTo>
                    <a:pt x="269" y="186"/>
                  </a:lnTo>
                  <a:lnTo>
                    <a:pt x="404" y="154"/>
                  </a:lnTo>
                  <a:lnTo>
                    <a:pt x="540" y="124"/>
                  </a:lnTo>
                  <a:lnTo>
                    <a:pt x="674" y="92"/>
                  </a:lnTo>
                  <a:lnTo>
                    <a:pt x="810" y="62"/>
                  </a:lnTo>
                  <a:lnTo>
                    <a:pt x="945" y="30"/>
                  </a:lnTo>
                  <a:lnTo>
                    <a:pt x="1081" y="0"/>
                  </a:lnTo>
                  <a:lnTo>
                    <a:pt x="1079" y="6"/>
                  </a:lnTo>
                  <a:lnTo>
                    <a:pt x="1076" y="16"/>
                  </a:lnTo>
                  <a:lnTo>
                    <a:pt x="1075" y="24"/>
                  </a:lnTo>
                  <a:lnTo>
                    <a:pt x="1075" y="31"/>
                  </a:lnTo>
                  <a:lnTo>
                    <a:pt x="944" y="59"/>
                  </a:lnTo>
                  <a:lnTo>
                    <a:pt x="813" y="90"/>
                  </a:lnTo>
                  <a:lnTo>
                    <a:pt x="684" y="117"/>
                  </a:lnTo>
                  <a:lnTo>
                    <a:pt x="554" y="148"/>
                  </a:lnTo>
                  <a:lnTo>
                    <a:pt x="423" y="177"/>
                  </a:lnTo>
                  <a:lnTo>
                    <a:pt x="294" y="207"/>
                  </a:lnTo>
                  <a:lnTo>
                    <a:pt x="165" y="236"/>
                  </a:lnTo>
                  <a:lnTo>
                    <a:pt x="37" y="267"/>
                  </a:lnTo>
                  <a:lnTo>
                    <a:pt x="26" y="261"/>
                  </a:lnTo>
                  <a:lnTo>
                    <a:pt x="18" y="256"/>
                  </a:lnTo>
                  <a:lnTo>
                    <a:pt x="8" y="252"/>
                  </a:lnTo>
                  <a:lnTo>
                    <a:pt x="0" y="248"/>
                  </a:lnTo>
                  <a:close/>
                </a:path>
              </a:pathLst>
            </a:custGeom>
            <a:solidFill>
              <a:srgbClr val="4040FF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2" name="Freeform 111"/>
            <p:cNvSpPr>
              <a:spLocks noChangeArrowheads="1"/>
            </p:cNvSpPr>
            <p:nvPr/>
          </p:nvSpPr>
          <p:spPr bwMode="auto">
            <a:xfrm>
              <a:off x="374" y="1680"/>
              <a:ext cx="398" cy="95"/>
            </a:xfrm>
            <a:custGeom>
              <a:avLst/>
              <a:gdLst>
                <a:gd name="T0" fmla="*/ 0 w 1201"/>
                <a:gd name="T1" fmla="*/ 272 h 294"/>
                <a:gd name="T2" fmla="*/ 148 w 1201"/>
                <a:gd name="T3" fmla="*/ 236 h 294"/>
                <a:gd name="T4" fmla="*/ 298 w 1201"/>
                <a:gd name="T5" fmla="*/ 202 h 294"/>
                <a:gd name="T6" fmla="*/ 447 w 1201"/>
                <a:gd name="T7" fmla="*/ 167 h 294"/>
                <a:gd name="T8" fmla="*/ 597 w 1201"/>
                <a:gd name="T9" fmla="*/ 133 h 294"/>
                <a:gd name="T10" fmla="*/ 747 w 1201"/>
                <a:gd name="T11" fmla="*/ 99 h 294"/>
                <a:gd name="T12" fmla="*/ 897 w 1201"/>
                <a:gd name="T13" fmla="*/ 66 h 294"/>
                <a:gd name="T14" fmla="*/ 1048 w 1201"/>
                <a:gd name="T15" fmla="*/ 31 h 294"/>
                <a:gd name="T16" fmla="*/ 1198 w 1201"/>
                <a:gd name="T17" fmla="*/ 0 h 294"/>
                <a:gd name="T18" fmla="*/ 1198 w 1201"/>
                <a:gd name="T19" fmla="*/ 4 h 294"/>
                <a:gd name="T20" fmla="*/ 1199 w 1201"/>
                <a:gd name="T21" fmla="*/ 10 h 294"/>
                <a:gd name="T22" fmla="*/ 1199 w 1201"/>
                <a:gd name="T23" fmla="*/ 17 h 294"/>
                <a:gd name="T24" fmla="*/ 1201 w 1201"/>
                <a:gd name="T25" fmla="*/ 25 h 294"/>
                <a:gd name="T26" fmla="*/ 1053 w 1201"/>
                <a:gd name="T27" fmla="*/ 57 h 294"/>
                <a:gd name="T28" fmla="*/ 906 w 1201"/>
                <a:gd name="T29" fmla="*/ 90 h 294"/>
                <a:gd name="T30" fmla="*/ 760 w 1201"/>
                <a:gd name="T31" fmla="*/ 123 h 294"/>
                <a:gd name="T32" fmla="*/ 613 w 1201"/>
                <a:gd name="T33" fmla="*/ 157 h 294"/>
                <a:gd name="T34" fmla="*/ 467 w 1201"/>
                <a:gd name="T35" fmla="*/ 190 h 294"/>
                <a:gd name="T36" fmla="*/ 320 w 1201"/>
                <a:gd name="T37" fmla="*/ 226 h 294"/>
                <a:gd name="T38" fmla="*/ 173 w 1201"/>
                <a:gd name="T39" fmla="*/ 259 h 294"/>
                <a:gd name="T40" fmla="*/ 28 w 1201"/>
                <a:gd name="T41" fmla="*/ 294 h 294"/>
                <a:gd name="T42" fmla="*/ 19 w 1201"/>
                <a:gd name="T43" fmla="*/ 286 h 294"/>
                <a:gd name="T44" fmla="*/ 12 w 1201"/>
                <a:gd name="T45" fmla="*/ 281 h 294"/>
                <a:gd name="T46" fmla="*/ 6 w 1201"/>
                <a:gd name="T47" fmla="*/ 276 h 294"/>
                <a:gd name="T48" fmla="*/ 0 w 1201"/>
                <a:gd name="T49" fmla="*/ 272 h 294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1201"/>
                <a:gd name="T76" fmla="*/ 0 h 294"/>
                <a:gd name="T77" fmla="*/ 1201 w 1201"/>
                <a:gd name="T78" fmla="*/ 294 h 294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1201" h="294">
                  <a:moveTo>
                    <a:pt x="0" y="272"/>
                  </a:moveTo>
                  <a:lnTo>
                    <a:pt x="148" y="236"/>
                  </a:lnTo>
                  <a:lnTo>
                    <a:pt x="298" y="202"/>
                  </a:lnTo>
                  <a:lnTo>
                    <a:pt x="447" y="167"/>
                  </a:lnTo>
                  <a:lnTo>
                    <a:pt x="597" y="133"/>
                  </a:lnTo>
                  <a:lnTo>
                    <a:pt x="747" y="99"/>
                  </a:lnTo>
                  <a:lnTo>
                    <a:pt x="897" y="66"/>
                  </a:lnTo>
                  <a:lnTo>
                    <a:pt x="1048" y="31"/>
                  </a:lnTo>
                  <a:lnTo>
                    <a:pt x="1198" y="0"/>
                  </a:lnTo>
                  <a:lnTo>
                    <a:pt x="1198" y="4"/>
                  </a:lnTo>
                  <a:lnTo>
                    <a:pt x="1199" y="10"/>
                  </a:lnTo>
                  <a:lnTo>
                    <a:pt x="1199" y="17"/>
                  </a:lnTo>
                  <a:lnTo>
                    <a:pt x="1201" y="25"/>
                  </a:lnTo>
                  <a:lnTo>
                    <a:pt x="1053" y="57"/>
                  </a:lnTo>
                  <a:lnTo>
                    <a:pt x="906" y="90"/>
                  </a:lnTo>
                  <a:lnTo>
                    <a:pt x="760" y="123"/>
                  </a:lnTo>
                  <a:lnTo>
                    <a:pt x="613" y="157"/>
                  </a:lnTo>
                  <a:lnTo>
                    <a:pt x="467" y="190"/>
                  </a:lnTo>
                  <a:lnTo>
                    <a:pt x="320" y="226"/>
                  </a:lnTo>
                  <a:lnTo>
                    <a:pt x="173" y="259"/>
                  </a:lnTo>
                  <a:lnTo>
                    <a:pt x="28" y="294"/>
                  </a:lnTo>
                  <a:lnTo>
                    <a:pt x="19" y="286"/>
                  </a:lnTo>
                  <a:lnTo>
                    <a:pt x="12" y="281"/>
                  </a:lnTo>
                  <a:lnTo>
                    <a:pt x="6" y="276"/>
                  </a:lnTo>
                  <a:lnTo>
                    <a:pt x="0" y="272"/>
                  </a:lnTo>
                  <a:close/>
                </a:path>
              </a:pathLst>
            </a:custGeom>
            <a:solidFill>
              <a:srgbClr val="4040FF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3" name="Freeform 112"/>
            <p:cNvSpPr>
              <a:spLocks noChangeArrowheads="1"/>
            </p:cNvSpPr>
            <p:nvPr/>
          </p:nvSpPr>
          <p:spPr bwMode="auto">
            <a:xfrm>
              <a:off x="344" y="1648"/>
              <a:ext cx="418" cy="98"/>
            </a:xfrm>
            <a:custGeom>
              <a:avLst/>
              <a:gdLst>
                <a:gd name="T0" fmla="*/ 0 w 1264"/>
                <a:gd name="T1" fmla="*/ 283 h 304"/>
                <a:gd name="T2" fmla="*/ 156 w 1264"/>
                <a:gd name="T3" fmla="*/ 247 h 304"/>
                <a:gd name="T4" fmla="*/ 312 w 1264"/>
                <a:gd name="T5" fmla="*/ 211 h 304"/>
                <a:gd name="T6" fmla="*/ 468 w 1264"/>
                <a:gd name="T7" fmla="*/ 176 h 304"/>
                <a:gd name="T8" fmla="*/ 625 w 1264"/>
                <a:gd name="T9" fmla="*/ 140 h 304"/>
                <a:gd name="T10" fmla="*/ 781 w 1264"/>
                <a:gd name="T11" fmla="*/ 104 h 304"/>
                <a:gd name="T12" fmla="*/ 937 w 1264"/>
                <a:gd name="T13" fmla="*/ 70 h 304"/>
                <a:gd name="T14" fmla="*/ 1092 w 1264"/>
                <a:gd name="T15" fmla="*/ 34 h 304"/>
                <a:gd name="T16" fmla="*/ 1248 w 1264"/>
                <a:gd name="T17" fmla="*/ 0 h 304"/>
                <a:gd name="T18" fmla="*/ 1256 w 1264"/>
                <a:gd name="T19" fmla="*/ 11 h 304"/>
                <a:gd name="T20" fmla="*/ 1264 w 1264"/>
                <a:gd name="T21" fmla="*/ 25 h 304"/>
                <a:gd name="T22" fmla="*/ 1108 w 1264"/>
                <a:gd name="T23" fmla="*/ 59 h 304"/>
                <a:gd name="T24" fmla="*/ 952 w 1264"/>
                <a:gd name="T25" fmla="*/ 94 h 304"/>
                <a:gd name="T26" fmla="*/ 798 w 1264"/>
                <a:gd name="T27" fmla="*/ 128 h 304"/>
                <a:gd name="T28" fmla="*/ 643 w 1264"/>
                <a:gd name="T29" fmla="*/ 164 h 304"/>
                <a:gd name="T30" fmla="*/ 488 w 1264"/>
                <a:gd name="T31" fmla="*/ 198 h 304"/>
                <a:gd name="T32" fmla="*/ 332 w 1264"/>
                <a:gd name="T33" fmla="*/ 232 h 304"/>
                <a:gd name="T34" fmla="*/ 177 w 1264"/>
                <a:gd name="T35" fmla="*/ 268 h 304"/>
                <a:gd name="T36" fmla="*/ 23 w 1264"/>
                <a:gd name="T37" fmla="*/ 304 h 304"/>
                <a:gd name="T38" fmla="*/ 12 w 1264"/>
                <a:gd name="T39" fmla="*/ 295 h 304"/>
                <a:gd name="T40" fmla="*/ 0 w 1264"/>
                <a:gd name="T41" fmla="*/ 283 h 304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1264"/>
                <a:gd name="T64" fmla="*/ 0 h 304"/>
                <a:gd name="T65" fmla="*/ 1264 w 1264"/>
                <a:gd name="T66" fmla="*/ 304 h 304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1264" h="304">
                  <a:moveTo>
                    <a:pt x="0" y="283"/>
                  </a:moveTo>
                  <a:lnTo>
                    <a:pt x="156" y="247"/>
                  </a:lnTo>
                  <a:lnTo>
                    <a:pt x="312" y="211"/>
                  </a:lnTo>
                  <a:lnTo>
                    <a:pt x="468" y="176"/>
                  </a:lnTo>
                  <a:lnTo>
                    <a:pt x="625" y="140"/>
                  </a:lnTo>
                  <a:lnTo>
                    <a:pt x="781" y="104"/>
                  </a:lnTo>
                  <a:lnTo>
                    <a:pt x="937" y="70"/>
                  </a:lnTo>
                  <a:lnTo>
                    <a:pt x="1092" y="34"/>
                  </a:lnTo>
                  <a:lnTo>
                    <a:pt x="1248" y="0"/>
                  </a:lnTo>
                  <a:lnTo>
                    <a:pt x="1256" y="11"/>
                  </a:lnTo>
                  <a:lnTo>
                    <a:pt x="1264" y="25"/>
                  </a:lnTo>
                  <a:lnTo>
                    <a:pt x="1108" y="59"/>
                  </a:lnTo>
                  <a:lnTo>
                    <a:pt x="952" y="94"/>
                  </a:lnTo>
                  <a:lnTo>
                    <a:pt x="798" y="128"/>
                  </a:lnTo>
                  <a:lnTo>
                    <a:pt x="643" y="164"/>
                  </a:lnTo>
                  <a:lnTo>
                    <a:pt x="488" y="198"/>
                  </a:lnTo>
                  <a:lnTo>
                    <a:pt x="332" y="232"/>
                  </a:lnTo>
                  <a:lnTo>
                    <a:pt x="177" y="268"/>
                  </a:lnTo>
                  <a:lnTo>
                    <a:pt x="23" y="304"/>
                  </a:lnTo>
                  <a:lnTo>
                    <a:pt x="12" y="295"/>
                  </a:lnTo>
                  <a:lnTo>
                    <a:pt x="0" y="283"/>
                  </a:lnTo>
                  <a:close/>
                </a:path>
              </a:pathLst>
            </a:custGeom>
            <a:solidFill>
              <a:srgbClr val="4040FF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4" name="Freeform 113"/>
            <p:cNvSpPr>
              <a:spLocks noChangeArrowheads="1"/>
            </p:cNvSpPr>
            <p:nvPr/>
          </p:nvSpPr>
          <p:spPr bwMode="auto">
            <a:xfrm>
              <a:off x="324" y="1616"/>
              <a:ext cx="418" cy="100"/>
            </a:xfrm>
            <a:custGeom>
              <a:avLst/>
              <a:gdLst>
                <a:gd name="T0" fmla="*/ 0 w 1261"/>
                <a:gd name="T1" fmla="*/ 286 h 307"/>
                <a:gd name="T2" fmla="*/ 154 w 1261"/>
                <a:gd name="T3" fmla="*/ 250 h 307"/>
                <a:gd name="T4" fmla="*/ 309 w 1261"/>
                <a:gd name="T5" fmla="*/ 214 h 307"/>
                <a:gd name="T6" fmla="*/ 465 w 1261"/>
                <a:gd name="T7" fmla="*/ 179 h 307"/>
                <a:gd name="T8" fmla="*/ 621 w 1261"/>
                <a:gd name="T9" fmla="*/ 143 h 307"/>
                <a:gd name="T10" fmla="*/ 775 w 1261"/>
                <a:gd name="T11" fmla="*/ 107 h 307"/>
                <a:gd name="T12" fmla="*/ 930 w 1261"/>
                <a:gd name="T13" fmla="*/ 72 h 307"/>
                <a:gd name="T14" fmla="*/ 1085 w 1261"/>
                <a:gd name="T15" fmla="*/ 36 h 307"/>
                <a:gd name="T16" fmla="*/ 1241 w 1261"/>
                <a:gd name="T17" fmla="*/ 0 h 307"/>
                <a:gd name="T18" fmla="*/ 1250 w 1261"/>
                <a:gd name="T19" fmla="*/ 12 h 307"/>
                <a:gd name="T20" fmla="*/ 1261 w 1261"/>
                <a:gd name="T21" fmla="*/ 25 h 307"/>
                <a:gd name="T22" fmla="*/ 1104 w 1261"/>
                <a:gd name="T23" fmla="*/ 60 h 307"/>
                <a:gd name="T24" fmla="*/ 948 w 1261"/>
                <a:gd name="T25" fmla="*/ 95 h 307"/>
                <a:gd name="T26" fmla="*/ 792 w 1261"/>
                <a:gd name="T27" fmla="*/ 130 h 307"/>
                <a:gd name="T28" fmla="*/ 636 w 1261"/>
                <a:gd name="T29" fmla="*/ 165 h 307"/>
                <a:gd name="T30" fmla="*/ 479 w 1261"/>
                <a:gd name="T31" fmla="*/ 200 h 307"/>
                <a:gd name="T32" fmla="*/ 323 w 1261"/>
                <a:gd name="T33" fmla="*/ 235 h 307"/>
                <a:gd name="T34" fmla="*/ 168 w 1261"/>
                <a:gd name="T35" fmla="*/ 271 h 307"/>
                <a:gd name="T36" fmla="*/ 12 w 1261"/>
                <a:gd name="T37" fmla="*/ 307 h 307"/>
                <a:gd name="T38" fmla="*/ 5 w 1261"/>
                <a:gd name="T39" fmla="*/ 296 h 307"/>
                <a:gd name="T40" fmla="*/ 0 w 1261"/>
                <a:gd name="T41" fmla="*/ 286 h 307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1261"/>
                <a:gd name="T64" fmla="*/ 0 h 307"/>
                <a:gd name="T65" fmla="*/ 1261 w 1261"/>
                <a:gd name="T66" fmla="*/ 307 h 307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1261" h="307">
                  <a:moveTo>
                    <a:pt x="0" y="286"/>
                  </a:moveTo>
                  <a:lnTo>
                    <a:pt x="154" y="250"/>
                  </a:lnTo>
                  <a:lnTo>
                    <a:pt x="309" y="214"/>
                  </a:lnTo>
                  <a:lnTo>
                    <a:pt x="465" y="179"/>
                  </a:lnTo>
                  <a:lnTo>
                    <a:pt x="621" y="143"/>
                  </a:lnTo>
                  <a:lnTo>
                    <a:pt x="775" y="107"/>
                  </a:lnTo>
                  <a:lnTo>
                    <a:pt x="930" y="72"/>
                  </a:lnTo>
                  <a:lnTo>
                    <a:pt x="1085" y="36"/>
                  </a:lnTo>
                  <a:lnTo>
                    <a:pt x="1241" y="0"/>
                  </a:lnTo>
                  <a:lnTo>
                    <a:pt x="1250" y="12"/>
                  </a:lnTo>
                  <a:lnTo>
                    <a:pt x="1261" y="25"/>
                  </a:lnTo>
                  <a:lnTo>
                    <a:pt x="1104" y="60"/>
                  </a:lnTo>
                  <a:lnTo>
                    <a:pt x="948" y="95"/>
                  </a:lnTo>
                  <a:lnTo>
                    <a:pt x="792" y="130"/>
                  </a:lnTo>
                  <a:lnTo>
                    <a:pt x="636" y="165"/>
                  </a:lnTo>
                  <a:lnTo>
                    <a:pt x="479" y="200"/>
                  </a:lnTo>
                  <a:lnTo>
                    <a:pt x="323" y="235"/>
                  </a:lnTo>
                  <a:lnTo>
                    <a:pt x="168" y="271"/>
                  </a:lnTo>
                  <a:lnTo>
                    <a:pt x="12" y="307"/>
                  </a:lnTo>
                  <a:lnTo>
                    <a:pt x="5" y="296"/>
                  </a:lnTo>
                  <a:lnTo>
                    <a:pt x="0" y="286"/>
                  </a:lnTo>
                  <a:close/>
                </a:path>
              </a:pathLst>
            </a:custGeom>
            <a:solidFill>
              <a:srgbClr val="4040FF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5" name="Freeform 114"/>
            <p:cNvSpPr>
              <a:spLocks noChangeArrowheads="1"/>
            </p:cNvSpPr>
            <p:nvPr/>
          </p:nvSpPr>
          <p:spPr bwMode="auto">
            <a:xfrm>
              <a:off x="314" y="1589"/>
              <a:ext cx="397" cy="95"/>
            </a:xfrm>
            <a:custGeom>
              <a:avLst/>
              <a:gdLst>
                <a:gd name="T0" fmla="*/ 0 w 1202"/>
                <a:gd name="T1" fmla="*/ 267 h 295"/>
                <a:gd name="T2" fmla="*/ 145 w 1202"/>
                <a:gd name="T3" fmla="*/ 233 h 295"/>
                <a:gd name="T4" fmla="*/ 292 w 1202"/>
                <a:gd name="T5" fmla="*/ 200 h 295"/>
                <a:gd name="T6" fmla="*/ 439 w 1202"/>
                <a:gd name="T7" fmla="*/ 165 h 295"/>
                <a:gd name="T8" fmla="*/ 585 w 1202"/>
                <a:gd name="T9" fmla="*/ 132 h 295"/>
                <a:gd name="T10" fmla="*/ 730 w 1202"/>
                <a:gd name="T11" fmla="*/ 98 h 295"/>
                <a:gd name="T12" fmla="*/ 877 w 1202"/>
                <a:gd name="T13" fmla="*/ 65 h 295"/>
                <a:gd name="T14" fmla="*/ 1024 w 1202"/>
                <a:gd name="T15" fmla="*/ 32 h 295"/>
                <a:gd name="T16" fmla="*/ 1170 w 1202"/>
                <a:gd name="T17" fmla="*/ 0 h 295"/>
                <a:gd name="T18" fmla="*/ 1178 w 1202"/>
                <a:gd name="T19" fmla="*/ 4 h 295"/>
                <a:gd name="T20" fmla="*/ 1186 w 1202"/>
                <a:gd name="T21" fmla="*/ 10 h 295"/>
                <a:gd name="T22" fmla="*/ 1194 w 1202"/>
                <a:gd name="T23" fmla="*/ 15 h 295"/>
                <a:gd name="T24" fmla="*/ 1202 w 1202"/>
                <a:gd name="T25" fmla="*/ 23 h 295"/>
                <a:gd name="T26" fmla="*/ 1051 w 1202"/>
                <a:gd name="T27" fmla="*/ 56 h 295"/>
                <a:gd name="T28" fmla="*/ 902 w 1202"/>
                <a:gd name="T29" fmla="*/ 90 h 295"/>
                <a:gd name="T30" fmla="*/ 752 w 1202"/>
                <a:gd name="T31" fmla="*/ 123 h 295"/>
                <a:gd name="T32" fmla="*/ 602 w 1202"/>
                <a:gd name="T33" fmla="*/ 158 h 295"/>
                <a:gd name="T34" fmla="*/ 452 w 1202"/>
                <a:gd name="T35" fmla="*/ 191 h 295"/>
                <a:gd name="T36" fmla="*/ 301 w 1202"/>
                <a:gd name="T37" fmla="*/ 226 h 295"/>
                <a:gd name="T38" fmla="*/ 152 w 1202"/>
                <a:gd name="T39" fmla="*/ 259 h 295"/>
                <a:gd name="T40" fmla="*/ 3 w 1202"/>
                <a:gd name="T41" fmla="*/ 295 h 295"/>
                <a:gd name="T42" fmla="*/ 1 w 1202"/>
                <a:gd name="T43" fmla="*/ 280 h 295"/>
                <a:gd name="T44" fmla="*/ 0 w 1202"/>
                <a:gd name="T45" fmla="*/ 267 h 295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1202"/>
                <a:gd name="T70" fmla="*/ 0 h 295"/>
                <a:gd name="T71" fmla="*/ 1202 w 1202"/>
                <a:gd name="T72" fmla="*/ 295 h 295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1202" h="295">
                  <a:moveTo>
                    <a:pt x="0" y="267"/>
                  </a:moveTo>
                  <a:lnTo>
                    <a:pt x="145" y="233"/>
                  </a:lnTo>
                  <a:lnTo>
                    <a:pt x="292" y="200"/>
                  </a:lnTo>
                  <a:lnTo>
                    <a:pt x="439" y="165"/>
                  </a:lnTo>
                  <a:lnTo>
                    <a:pt x="585" y="132"/>
                  </a:lnTo>
                  <a:lnTo>
                    <a:pt x="730" y="98"/>
                  </a:lnTo>
                  <a:lnTo>
                    <a:pt x="877" y="65"/>
                  </a:lnTo>
                  <a:lnTo>
                    <a:pt x="1024" y="32"/>
                  </a:lnTo>
                  <a:lnTo>
                    <a:pt x="1170" y="0"/>
                  </a:lnTo>
                  <a:lnTo>
                    <a:pt x="1178" y="4"/>
                  </a:lnTo>
                  <a:lnTo>
                    <a:pt x="1186" y="10"/>
                  </a:lnTo>
                  <a:lnTo>
                    <a:pt x="1194" y="15"/>
                  </a:lnTo>
                  <a:lnTo>
                    <a:pt x="1202" y="23"/>
                  </a:lnTo>
                  <a:lnTo>
                    <a:pt x="1051" y="56"/>
                  </a:lnTo>
                  <a:lnTo>
                    <a:pt x="902" y="90"/>
                  </a:lnTo>
                  <a:lnTo>
                    <a:pt x="752" y="123"/>
                  </a:lnTo>
                  <a:lnTo>
                    <a:pt x="602" y="158"/>
                  </a:lnTo>
                  <a:lnTo>
                    <a:pt x="452" y="191"/>
                  </a:lnTo>
                  <a:lnTo>
                    <a:pt x="301" y="226"/>
                  </a:lnTo>
                  <a:lnTo>
                    <a:pt x="152" y="259"/>
                  </a:lnTo>
                  <a:lnTo>
                    <a:pt x="3" y="295"/>
                  </a:lnTo>
                  <a:lnTo>
                    <a:pt x="1" y="280"/>
                  </a:lnTo>
                  <a:lnTo>
                    <a:pt x="0" y="267"/>
                  </a:lnTo>
                  <a:close/>
                </a:path>
              </a:pathLst>
            </a:custGeom>
            <a:solidFill>
              <a:srgbClr val="4040FF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6" name="Freeform 115"/>
            <p:cNvSpPr>
              <a:spLocks noChangeArrowheads="1"/>
            </p:cNvSpPr>
            <p:nvPr/>
          </p:nvSpPr>
          <p:spPr bwMode="auto">
            <a:xfrm>
              <a:off x="313" y="1564"/>
              <a:ext cx="355" cy="85"/>
            </a:xfrm>
            <a:custGeom>
              <a:avLst/>
              <a:gdLst>
                <a:gd name="T0" fmla="*/ 6 w 1075"/>
                <a:gd name="T1" fmla="*/ 235 h 263"/>
                <a:gd name="T2" fmla="*/ 133 w 1075"/>
                <a:gd name="T3" fmla="*/ 205 h 263"/>
                <a:gd name="T4" fmla="*/ 262 w 1075"/>
                <a:gd name="T5" fmla="*/ 176 h 263"/>
                <a:gd name="T6" fmla="*/ 390 w 1075"/>
                <a:gd name="T7" fmla="*/ 145 h 263"/>
                <a:gd name="T8" fmla="*/ 521 w 1075"/>
                <a:gd name="T9" fmla="*/ 118 h 263"/>
                <a:gd name="T10" fmla="*/ 649 w 1075"/>
                <a:gd name="T11" fmla="*/ 87 h 263"/>
                <a:gd name="T12" fmla="*/ 778 w 1075"/>
                <a:gd name="T13" fmla="*/ 58 h 263"/>
                <a:gd name="T14" fmla="*/ 908 w 1075"/>
                <a:gd name="T15" fmla="*/ 28 h 263"/>
                <a:gd name="T16" fmla="*/ 1038 w 1075"/>
                <a:gd name="T17" fmla="*/ 0 h 263"/>
                <a:gd name="T18" fmla="*/ 1046 w 1075"/>
                <a:gd name="T19" fmla="*/ 4 h 263"/>
                <a:gd name="T20" fmla="*/ 1057 w 1075"/>
                <a:gd name="T21" fmla="*/ 9 h 263"/>
                <a:gd name="T22" fmla="*/ 1065 w 1075"/>
                <a:gd name="T23" fmla="*/ 13 h 263"/>
                <a:gd name="T24" fmla="*/ 1075 w 1075"/>
                <a:gd name="T25" fmla="*/ 19 h 263"/>
                <a:gd name="T26" fmla="*/ 941 w 1075"/>
                <a:gd name="T27" fmla="*/ 49 h 263"/>
                <a:gd name="T28" fmla="*/ 807 w 1075"/>
                <a:gd name="T29" fmla="*/ 79 h 263"/>
                <a:gd name="T30" fmla="*/ 673 w 1075"/>
                <a:gd name="T31" fmla="*/ 110 h 263"/>
                <a:gd name="T32" fmla="*/ 539 w 1075"/>
                <a:gd name="T33" fmla="*/ 140 h 263"/>
                <a:gd name="T34" fmla="*/ 405 w 1075"/>
                <a:gd name="T35" fmla="*/ 170 h 263"/>
                <a:gd name="T36" fmla="*/ 270 w 1075"/>
                <a:gd name="T37" fmla="*/ 201 h 263"/>
                <a:gd name="T38" fmla="*/ 135 w 1075"/>
                <a:gd name="T39" fmla="*/ 231 h 263"/>
                <a:gd name="T40" fmla="*/ 0 w 1075"/>
                <a:gd name="T41" fmla="*/ 263 h 263"/>
                <a:gd name="T42" fmla="*/ 2 w 1075"/>
                <a:gd name="T43" fmla="*/ 248 h 263"/>
                <a:gd name="T44" fmla="*/ 6 w 1075"/>
                <a:gd name="T45" fmla="*/ 235 h 263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1075"/>
                <a:gd name="T70" fmla="*/ 0 h 263"/>
                <a:gd name="T71" fmla="*/ 1075 w 1075"/>
                <a:gd name="T72" fmla="*/ 263 h 263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1075" h="263">
                  <a:moveTo>
                    <a:pt x="6" y="235"/>
                  </a:moveTo>
                  <a:lnTo>
                    <a:pt x="133" y="205"/>
                  </a:lnTo>
                  <a:lnTo>
                    <a:pt x="262" y="176"/>
                  </a:lnTo>
                  <a:lnTo>
                    <a:pt x="390" y="145"/>
                  </a:lnTo>
                  <a:lnTo>
                    <a:pt x="521" y="118"/>
                  </a:lnTo>
                  <a:lnTo>
                    <a:pt x="649" y="87"/>
                  </a:lnTo>
                  <a:lnTo>
                    <a:pt x="778" y="58"/>
                  </a:lnTo>
                  <a:lnTo>
                    <a:pt x="908" y="28"/>
                  </a:lnTo>
                  <a:lnTo>
                    <a:pt x="1038" y="0"/>
                  </a:lnTo>
                  <a:lnTo>
                    <a:pt x="1046" y="4"/>
                  </a:lnTo>
                  <a:lnTo>
                    <a:pt x="1057" y="9"/>
                  </a:lnTo>
                  <a:lnTo>
                    <a:pt x="1065" y="13"/>
                  </a:lnTo>
                  <a:lnTo>
                    <a:pt x="1075" y="19"/>
                  </a:lnTo>
                  <a:lnTo>
                    <a:pt x="941" y="49"/>
                  </a:lnTo>
                  <a:lnTo>
                    <a:pt x="807" y="79"/>
                  </a:lnTo>
                  <a:lnTo>
                    <a:pt x="673" y="110"/>
                  </a:lnTo>
                  <a:lnTo>
                    <a:pt x="539" y="140"/>
                  </a:lnTo>
                  <a:lnTo>
                    <a:pt x="405" y="170"/>
                  </a:lnTo>
                  <a:lnTo>
                    <a:pt x="270" y="201"/>
                  </a:lnTo>
                  <a:lnTo>
                    <a:pt x="135" y="231"/>
                  </a:lnTo>
                  <a:lnTo>
                    <a:pt x="0" y="263"/>
                  </a:lnTo>
                  <a:lnTo>
                    <a:pt x="2" y="248"/>
                  </a:lnTo>
                  <a:lnTo>
                    <a:pt x="6" y="235"/>
                  </a:lnTo>
                  <a:close/>
                </a:path>
              </a:pathLst>
            </a:custGeom>
            <a:solidFill>
              <a:srgbClr val="4040FF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7" name="Freeform 116"/>
            <p:cNvSpPr>
              <a:spLocks noChangeArrowheads="1"/>
            </p:cNvSpPr>
            <p:nvPr/>
          </p:nvSpPr>
          <p:spPr bwMode="auto">
            <a:xfrm>
              <a:off x="326" y="1543"/>
              <a:ext cx="284" cy="67"/>
            </a:xfrm>
            <a:custGeom>
              <a:avLst/>
              <a:gdLst>
                <a:gd name="T0" fmla="*/ 26 w 859"/>
                <a:gd name="T1" fmla="*/ 175 h 211"/>
                <a:gd name="T2" fmla="*/ 799 w 859"/>
                <a:gd name="T3" fmla="*/ 0 h 211"/>
                <a:gd name="T4" fmla="*/ 806 w 859"/>
                <a:gd name="T5" fmla="*/ 1 h 211"/>
                <a:gd name="T6" fmla="*/ 813 w 859"/>
                <a:gd name="T7" fmla="*/ 4 h 211"/>
                <a:gd name="T8" fmla="*/ 821 w 859"/>
                <a:gd name="T9" fmla="*/ 5 h 211"/>
                <a:gd name="T10" fmla="*/ 828 w 859"/>
                <a:gd name="T11" fmla="*/ 8 h 211"/>
                <a:gd name="T12" fmla="*/ 835 w 859"/>
                <a:gd name="T13" fmla="*/ 9 h 211"/>
                <a:gd name="T14" fmla="*/ 843 w 859"/>
                <a:gd name="T15" fmla="*/ 12 h 211"/>
                <a:gd name="T16" fmla="*/ 851 w 859"/>
                <a:gd name="T17" fmla="*/ 13 h 211"/>
                <a:gd name="T18" fmla="*/ 859 w 859"/>
                <a:gd name="T19" fmla="*/ 16 h 211"/>
                <a:gd name="T20" fmla="*/ 0 w 859"/>
                <a:gd name="T21" fmla="*/ 211 h 211"/>
                <a:gd name="T22" fmla="*/ 6 w 859"/>
                <a:gd name="T23" fmla="*/ 202 h 211"/>
                <a:gd name="T24" fmla="*/ 12 w 859"/>
                <a:gd name="T25" fmla="*/ 194 h 211"/>
                <a:gd name="T26" fmla="*/ 18 w 859"/>
                <a:gd name="T27" fmla="*/ 185 h 211"/>
                <a:gd name="T28" fmla="*/ 26 w 859"/>
                <a:gd name="T29" fmla="*/ 175 h 211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859"/>
                <a:gd name="T46" fmla="*/ 0 h 211"/>
                <a:gd name="T47" fmla="*/ 859 w 859"/>
                <a:gd name="T48" fmla="*/ 211 h 211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859" h="211">
                  <a:moveTo>
                    <a:pt x="26" y="175"/>
                  </a:moveTo>
                  <a:lnTo>
                    <a:pt x="799" y="0"/>
                  </a:lnTo>
                  <a:lnTo>
                    <a:pt x="806" y="1"/>
                  </a:lnTo>
                  <a:lnTo>
                    <a:pt x="813" y="4"/>
                  </a:lnTo>
                  <a:lnTo>
                    <a:pt x="821" y="5"/>
                  </a:lnTo>
                  <a:lnTo>
                    <a:pt x="828" y="8"/>
                  </a:lnTo>
                  <a:lnTo>
                    <a:pt x="835" y="9"/>
                  </a:lnTo>
                  <a:lnTo>
                    <a:pt x="843" y="12"/>
                  </a:lnTo>
                  <a:lnTo>
                    <a:pt x="851" y="13"/>
                  </a:lnTo>
                  <a:lnTo>
                    <a:pt x="859" y="16"/>
                  </a:lnTo>
                  <a:lnTo>
                    <a:pt x="0" y="211"/>
                  </a:lnTo>
                  <a:lnTo>
                    <a:pt x="6" y="202"/>
                  </a:lnTo>
                  <a:lnTo>
                    <a:pt x="12" y="194"/>
                  </a:lnTo>
                  <a:lnTo>
                    <a:pt x="18" y="185"/>
                  </a:lnTo>
                  <a:lnTo>
                    <a:pt x="26" y="175"/>
                  </a:lnTo>
                  <a:close/>
                </a:path>
              </a:pathLst>
            </a:custGeom>
            <a:solidFill>
              <a:srgbClr val="4040FF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8" name="Freeform 117"/>
            <p:cNvSpPr>
              <a:spLocks noChangeArrowheads="1"/>
            </p:cNvSpPr>
            <p:nvPr/>
          </p:nvSpPr>
          <p:spPr bwMode="auto">
            <a:xfrm>
              <a:off x="1268" y="1739"/>
              <a:ext cx="281" cy="81"/>
            </a:xfrm>
            <a:custGeom>
              <a:avLst/>
              <a:gdLst>
                <a:gd name="T0" fmla="*/ 20 w 851"/>
                <a:gd name="T1" fmla="*/ 103 h 254"/>
                <a:gd name="T2" fmla="*/ 0 w 851"/>
                <a:gd name="T3" fmla="*/ 31 h 254"/>
                <a:gd name="T4" fmla="*/ 75 w 851"/>
                <a:gd name="T5" fmla="*/ 0 h 254"/>
                <a:gd name="T6" fmla="*/ 103 w 851"/>
                <a:gd name="T7" fmla="*/ 4 h 254"/>
                <a:gd name="T8" fmla="*/ 180 w 851"/>
                <a:gd name="T9" fmla="*/ 16 h 254"/>
                <a:gd name="T10" fmla="*/ 288 w 851"/>
                <a:gd name="T11" fmla="*/ 32 h 254"/>
                <a:gd name="T12" fmla="*/ 412 w 851"/>
                <a:gd name="T13" fmla="*/ 52 h 254"/>
                <a:gd name="T14" fmla="*/ 536 w 851"/>
                <a:gd name="T15" fmla="*/ 70 h 254"/>
                <a:gd name="T16" fmla="*/ 646 w 851"/>
                <a:gd name="T17" fmla="*/ 89 h 254"/>
                <a:gd name="T18" fmla="*/ 724 w 851"/>
                <a:gd name="T19" fmla="*/ 102 h 254"/>
                <a:gd name="T20" fmla="*/ 757 w 851"/>
                <a:gd name="T21" fmla="*/ 110 h 254"/>
                <a:gd name="T22" fmla="*/ 763 w 851"/>
                <a:gd name="T23" fmla="*/ 118 h 254"/>
                <a:gd name="T24" fmla="*/ 775 w 851"/>
                <a:gd name="T25" fmla="*/ 135 h 254"/>
                <a:gd name="T26" fmla="*/ 790 w 851"/>
                <a:gd name="T27" fmla="*/ 158 h 254"/>
                <a:gd name="T28" fmla="*/ 807 w 851"/>
                <a:gd name="T29" fmla="*/ 185 h 254"/>
                <a:gd name="T30" fmla="*/ 822 w 851"/>
                <a:gd name="T31" fmla="*/ 210 h 254"/>
                <a:gd name="T32" fmla="*/ 836 w 851"/>
                <a:gd name="T33" fmla="*/ 231 h 254"/>
                <a:gd name="T34" fmla="*/ 847 w 851"/>
                <a:gd name="T35" fmla="*/ 247 h 254"/>
                <a:gd name="T36" fmla="*/ 851 w 851"/>
                <a:gd name="T37" fmla="*/ 254 h 254"/>
                <a:gd name="T38" fmla="*/ 79 w 851"/>
                <a:gd name="T39" fmla="*/ 144 h 254"/>
                <a:gd name="T40" fmla="*/ 20 w 851"/>
                <a:gd name="T41" fmla="*/ 103 h 254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851"/>
                <a:gd name="T64" fmla="*/ 0 h 254"/>
                <a:gd name="T65" fmla="*/ 851 w 851"/>
                <a:gd name="T66" fmla="*/ 254 h 254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851" h="254">
                  <a:moveTo>
                    <a:pt x="20" y="103"/>
                  </a:moveTo>
                  <a:lnTo>
                    <a:pt x="0" y="31"/>
                  </a:lnTo>
                  <a:lnTo>
                    <a:pt x="75" y="0"/>
                  </a:lnTo>
                  <a:lnTo>
                    <a:pt x="103" y="4"/>
                  </a:lnTo>
                  <a:lnTo>
                    <a:pt x="180" y="16"/>
                  </a:lnTo>
                  <a:lnTo>
                    <a:pt x="288" y="32"/>
                  </a:lnTo>
                  <a:lnTo>
                    <a:pt x="412" y="52"/>
                  </a:lnTo>
                  <a:lnTo>
                    <a:pt x="536" y="70"/>
                  </a:lnTo>
                  <a:lnTo>
                    <a:pt x="646" y="89"/>
                  </a:lnTo>
                  <a:lnTo>
                    <a:pt x="724" y="102"/>
                  </a:lnTo>
                  <a:lnTo>
                    <a:pt x="757" y="110"/>
                  </a:lnTo>
                  <a:lnTo>
                    <a:pt x="763" y="118"/>
                  </a:lnTo>
                  <a:lnTo>
                    <a:pt x="775" y="135"/>
                  </a:lnTo>
                  <a:lnTo>
                    <a:pt x="790" y="158"/>
                  </a:lnTo>
                  <a:lnTo>
                    <a:pt x="807" y="185"/>
                  </a:lnTo>
                  <a:lnTo>
                    <a:pt x="822" y="210"/>
                  </a:lnTo>
                  <a:lnTo>
                    <a:pt x="836" y="231"/>
                  </a:lnTo>
                  <a:lnTo>
                    <a:pt x="847" y="247"/>
                  </a:lnTo>
                  <a:lnTo>
                    <a:pt x="851" y="254"/>
                  </a:lnTo>
                  <a:lnTo>
                    <a:pt x="79" y="144"/>
                  </a:lnTo>
                  <a:lnTo>
                    <a:pt x="20" y="103"/>
                  </a:lnTo>
                  <a:close/>
                </a:path>
              </a:pathLst>
            </a:custGeom>
            <a:solidFill>
              <a:srgbClr val="FF9E00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9" name="Freeform 118"/>
            <p:cNvSpPr>
              <a:spLocks noChangeArrowheads="1"/>
            </p:cNvSpPr>
            <p:nvPr/>
          </p:nvSpPr>
          <p:spPr bwMode="auto">
            <a:xfrm>
              <a:off x="1261" y="1770"/>
              <a:ext cx="285" cy="84"/>
            </a:xfrm>
            <a:custGeom>
              <a:avLst/>
              <a:gdLst>
                <a:gd name="T0" fmla="*/ 0 w 865"/>
                <a:gd name="T1" fmla="*/ 103 h 260"/>
                <a:gd name="T2" fmla="*/ 50 w 865"/>
                <a:gd name="T3" fmla="*/ 147 h 260"/>
                <a:gd name="T4" fmla="*/ 714 w 865"/>
                <a:gd name="T5" fmla="*/ 260 h 260"/>
                <a:gd name="T6" fmla="*/ 721 w 865"/>
                <a:gd name="T7" fmla="*/ 255 h 260"/>
                <a:gd name="T8" fmla="*/ 740 w 865"/>
                <a:gd name="T9" fmla="*/ 244 h 260"/>
                <a:gd name="T10" fmla="*/ 765 w 865"/>
                <a:gd name="T11" fmla="*/ 230 h 260"/>
                <a:gd name="T12" fmla="*/ 794 w 865"/>
                <a:gd name="T13" fmla="*/ 213 h 260"/>
                <a:gd name="T14" fmla="*/ 821 w 865"/>
                <a:gd name="T15" fmla="*/ 193 h 260"/>
                <a:gd name="T16" fmla="*/ 847 w 865"/>
                <a:gd name="T17" fmla="*/ 176 h 260"/>
                <a:gd name="T18" fmla="*/ 861 w 865"/>
                <a:gd name="T19" fmla="*/ 161 h 260"/>
                <a:gd name="T20" fmla="*/ 865 w 865"/>
                <a:gd name="T21" fmla="*/ 153 h 260"/>
                <a:gd name="T22" fmla="*/ 828 w 865"/>
                <a:gd name="T23" fmla="*/ 141 h 260"/>
                <a:gd name="T24" fmla="*/ 745 w 865"/>
                <a:gd name="T25" fmla="*/ 127 h 260"/>
                <a:gd name="T26" fmla="*/ 627 w 865"/>
                <a:gd name="T27" fmla="*/ 107 h 260"/>
                <a:gd name="T28" fmla="*/ 495 w 865"/>
                <a:gd name="T29" fmla="*/ 89 h 260"/>
                <a:gd name="T30" fmla="*/ 361 w 865"/>
                <a:gd name="T31" fmla="*/ 69 h 260"/>
                <a:gd name="T32" fmla="*/ 244 w 865"/>
                <a:gd name="T33" fmla="*/ 52 h 260"/>
                <a:gd name="T34" fmla="*/ 159 w 865"/>
                <a:gd name="T35" fmla="*/ 40 h 260"/>
                <a:gd name="T36" fmla="*/ 122 w 865"/>
                <a:gd name="T37" fmla="*/ 34 h 260"/>
                <a:gd name="T38" fmla="*/ 111 w 865"/>
                <a:gd name="T39" fmla="*/ 29 h 260"/>
                <a:gd name="T40" fmla="*/ 99 w 865"/>
                <a:gd name="T41" fmla="*/ 25 h 260"/>
                <a:gd name="T42" fmla="*/ 85 w 865"/>
                <a:gd name="T43" fmla="*/ 20 h 260"/>
                <a:gd name="T44" fmla="*/ 73 w 865"/>
                <a:gd name="T45" fmla="*/ 15 h 260"/>
                <a:gd name="T46" fmla="*/ 59 w 865"/>
                <a:gd name="T47" fmla="*/ 8 h 260"/>
                <a:gd name="T48" fmla="*/ 50 w 865"/>
                <a:gd name="T49" fmla="*/ 4 h 260"/>
                <a:gd name="T50" fmla="*/ 42 w 865"/>
                <a:gd name="T51" fmla="*/ 0 h 260"/>
                <a:gd name="T52" fmla="*/ 41 w 865"/>
                <a:gd name="T53" fmla="*/ 0 h 260"/>
                <a:gd name="T54" fmla="*/ 0 w 865"/>
                <a:gd name="T55" fmla="*/ 103 h 260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w 865"/>
                <a:gd name="T85" fmla="*/ 0 h 260"/>
                <a:gd name="T86" fmla="*/ 865 w 865"/>
                <a:gd name="T87" fmla="*/ 260 h 260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T84" t="T85" r="T86" b="T87"/>
              <a:pathLst>
                <a:path w="865" h="260">
                  <a:moveTo>
                    <a:pt x="0" y="103"/>
                  </a:moveTo>
                  <a:lnTo>
                    <a:pt x="50" y="147"/>
                  </a:lnTo>
                  <a:lnTo>
                    <a:pt x="714" y="260"/>
                  </a:lnTo>
                  <a:lnTo>
                    <a:pt x="721" y="255"/>
                  </a:lnTo>
                  <a:lnTo>
                    <a:pt x="740" y="244"/>
                  </a:lnTo>
                  <a:lnTo>
                    <a:pt x="765" y="230"/>
                  </a:lnTo>
                  <a:lnTo>
                    <a:pt x="794" y="213"/>
                  </a:lnTo>
                  <a:lnTo>
                    <a:pt x="821" y="193"/>
                  </a:lnTo>
                  <a:lnTo>
                    <a:pt x="847" y="176"/>
                  </a:lnTo>
                  <a:lnTo>
                    <a:pt x="861" y="161"/>
                  </a:lnTo>
                  <a:lnTo>
                    <a:pt x="865" y="153"/>
                  </a:lnTo>
                  <a:lnTo>
                    <a:pt x="828" y="141"/>
                  </a:lnTo>
                  <a:lnTo>
                    <a:pt x="745" y="127"/>
                  </a:lnTo>
                  <a:lnTo>
                    <a:pt x="627" y="107"/>
                  </a:lnTo>
                  <a:lnTo>
                    <a:pt x="495" y="89"/>
                  </a:lnTo>
                  <a:lnTo>
                    <a:pt x="361" y="69"/>
                  </a:lnTo>
                  <a:lnTo>
                    <a:pt x="244" y="52"/>
                  </a:lnTo>
                  <a:lnTo>
                    <a:pt x="159" y="40"/>
                  </a:lnTo>
                  <a:lnTo>
                    <a:pt x="122" y="34"/>
                  </a:lnTo>
                  <a:lnTo>
                    <a:pt x="111" y="29"/>
                  </a:lnTo>
                  <a:lnTo>
                    <a:pt x="99" y="25"/>
                  </a:lnTo>
                  <a:lnTo>
                    <a:pt x="85" y="20"/>
                  </a:lnTo>
                  <a:lnTo>
                    <a:pt x="73" y="15"/>
                  </a:lnTo>
                  <a:lnTo>
                    <a:pt x="59" y="8"/>
                  </a:lnTo>
                  <a:lnTo>
                    <a:pt x="50" y="4"/>
                  </a:lnTo>
                  <a:lnTo>
                    <a:pt x="42" y="0"/>
                  </a:lnTo>
                  <a:lnTo>
                    <a:pt x="41" y="0"/>
                  </a:lnTo>
                  <a:lnTo>
                    <a:pt x="0" y="103"/>
                  </a:lnTo>
                  <a:close/>
                </a:path>
              </a:pathLst>
            </a:custGeom>
            <a:solidFill>
              <a:srgbClr val="FF4000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0" name="Freeform 119"/>
            <p:cNvSpPr>
              <a:spLocks noChangeArrowheads="1"/>
            </p:cNvSpPr>
            <p:nvPr/>
          </p:nvSpPr>
          <p:spPr bwMode="auto">
            <a:xfrm>
              <a:off x="772" y="1652"/>
              <a:ext cx="107" cy="124"/>
            </a:xfrm>
            <a:custGeom>
              <a:avLst/>
              <a:gdLst>
                <a:gd name="T0" fmla="*/ 0 w 330"/>
                <a:gd name="T1" fmla="*/ 383 h 383"/>
                <a:gd name="T2" fmla="*/ 4 w 330"/>
                <a:gd name="T3" fmla="*/ 374 h 383"/>
                <a:gd name="T4" fmla="*/ 17 w 330"/>
                <a:gd name="T5" fmla="*/ 354 h 383"/>
                <a:gd name="T6" fmla="*/ 35 w 330"/>
                <a:gd name="T7" fmla="*/ 323 h 383"/>
                <a:gd name="T8" fmla="*/ 58 w 330"/>
                <a:gd name="T9" fmla="*/ 289 h 383"/>
                <a:gd name="T10" fmla="*/ 79 w 330"/>
                <a:gd name="T11" fmla="*/ 251 h 383"/>
                <a:gd name="T12" fmla="*/ 99 w 330"/>
                <a:gd name="T13" fmla="*/ 218 h 383"/>
                <a:gd name="T14" fmla="*/ 112 w 330"/>
                <a:gd name="T15" fmla="*/ 190 h 383"/>
                <a:gd name="T16" fmla="*/ 120 w 330"/>
                <a:gd name="T17" fmla="*/ 173 h 383"/>
                <a:gd name="T18" fmla="*/ 116 w 330"/>
                <a:gd name="T19" fmla="*/ 156 h 383"/>
                <a:gd name="T20" fmla="*/ 107 w 330"/>
                <a:gd name="T21" fmla="*/ 132 h 383"/>
                <a:gd name="T22" fmla="*/ 93 w 330"/>
                <a:gd name="T23" fmla="*/ 104 h 383"/>
                <a:gd name="T24" fmla="*/ 80 w 330"/>
                <a:gd name="T25" fmla="*/ 75 h 383"/>
                <a:gd name="T26" fmla="*/ 67 w 330"/>
                <a:gd name="T27" fmla="*/ 46 h 383"/>
                <a:gd name="T28" fmla="*/ 58 w 330"/>
                <a:gd name="T29" fmla="*/ 24 h 383"/>
                <a:gd name="T30" fmla="*/ 54 w 330"/>
                <a:gd name="T31" fmla="*/ 5 h 383"/>
                <a:gd name="T32" fmla="*/ 59 w 330"/>
                <a:gd name="T33" fmla="*/ 0 h 383"/>
                <a:gd name="T34" fmla="*/ 77 w 330"/>
                <a:gd name="T35" fmla="*/ 7 h 383"/>
                <a:gd name="T36" fmla="*/ 112 w 330"/>
                <a:gd name="T37" fmla="*/ 29 h 383"/>
                <a:gd name="T38" fmla="*/ 157 w 330"/>
                <a:gd name="T39" fmla="*/ 58 h 383"/>
                <a:gd name="T40" fmla="*/ 207 w 330"/>
                <a:gd name="T41" fmla="*/ 95 h 383"/>
                <a:gd name="T42" fmla="*/ 254 w 330"/>
                <a:gd name="T43" fmla="*/ 131 h 383"/>
                <a:gd name="T44" fmla="*/ 294 w 330"/>
                <a:gd name="T45" fmla="*/ 164 h 383"/>
                <a:gd name="T46" fmla="*/ 320 w 330"/>
                <a:gd name="T47" fmla="*/ 190 h 383"/>
                <a:gd name="T48" fmla="*/ 330 w 330"/>
                <a:gd name="T49" fmla="*/ 205 h 383"/>
                <a:gd name="T50" fmla="*/ 311 w 330"/>
                <a:gd name="T51" fmla="*/ 218 h 383"/>
                <a:gd name="T52" fmla="*/ 273 w 330"/>
                <a:gd name="T53" fmla="*/ 242 h 383"/>
                <a:gd name="T54" fmla="*/ 220 w 330"/>
                <a:gd name="T55" fmla="*/ 271 h 383"/>
                <a:gd name="T56" fmla="*/ 162 w 330"/>
                <a:gd name="T57" fmla="*/ 304 h 383"/>
                <a:gd name="T58" fmla="*/ 103 w 330"/>
                <a:gd name="T59" fmla="*/ 333 h 383"/>
                <a:gd name="T60" fmla="*/ 51 w 330"/>
                <a:gd name="T61" fmla="*/ 359 h 383"/>
                <a:gd name="T62" fmla="*/ 14 w 330"/>
                <a:gd name="T63" fmla="*/ 376 h 383"/>
                <a:gd name="T64" fmla="*/ 0 w 330"/>
                <a:gd name="T65" fmla="*/ 383 h 383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330"/>
                <a:gd name="T100" fmla="*/ 0 h 383"/>
                <a:gd name="T101" fmla="*/ 330 w 330"/>
                <a:gd name="T102" fmla="*/ 383 h 383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330" h="383">
                  <a:moveTo>
                    <a:pt x="0" y="383"/>
                  </a:moveTo>
                  <a:lnTo>
                    <a:pt x="4" y="374"/>
                  </a:lnTo>
                  <a:lnTo>
                    <a:pt x="17" y="354"/>
                  </a:lnTo>
                  <a:lnTo>
                    <a:pt x="35" y="323"/>
                  </a:lnTo>
                  <a:lnTo>
                    <a:pt x="58" y="289"/>
                  </a:lnTo>
                  <a:lnTo>
                    <a:pt x="79" y="251"/>
                  </a:lnTo>
                  <a:lnTo>
                    <a:pt x="99" y="218"/>
                  </a:lnTo>
                  <a:lnTo>
                    <a:pt x="112" y="190"/>
                  </a:lnTo>
                  <a:lnTo>
                    <a:pt x="120" y="173"/>
                  </a:lnTo>
                  <a:lnTo>
                    <a:pt x="116" y="156"/>
                  </a:lnTo>
                  <a:lnTo>
                    <a:pt x="107" y="132"/>
                  </a:lnTo>
                  <a:lnTo>
                    <a:pt x="93" y="104"/>
                  </a:lnTo>
                  <a:lnTo>
                    <a:pt x="80" y="75"/>
                  </a:lnTo>
                  <a:lnTo>
                    <a:pt x="67" y="46"/>
                  </a:lnTo>
                  <a:lnTo>
                    <a:pt x="58" y="24"/>
                  </a:lnTo>
                  <a:lnTo>
                    <a:pt x="54" y="5"/>
                  </a:lnTo>
                  <a:lnTo>
                    <a:pt x="59" y="0"/>
                  </a:lnTo>
                  <a:lnTo>
                    <a:pt x="77" y="7"/>
                  </a:lnTo>
                  <a:lnTo>
                    <a:pt x="112" y="29"/>
                  </a:lnTo>
                  <a:lnTo>
                    <a:pt x="157" y="58"/>
                  </a:lnTo>
                  <a:lnTo>
                    <a:pt x="207" y="95"/>
                  </a:lnTo>
                  <a:lnTo>
                    <a:pt x="254" y="131"/>
                  </a:lnTo>
                  <a:lnTo>
                    <a:pt x="294" y="164"/>
                  </a:lnTo>
                  <a:lnTo>
                    <a:pt x="320" y="190"/>
                  </a:lnTo>
                  <a:lnTo>
                    <a:pt x="330" y="205"/>
                  </a:lnTo>
                  <a:lnTo>
                    <a:pt x="311" y="218"/>
                  </a:lnTo>
                  <a:lnTo>
                    <a:pt x="273" y="242"/>
                  </a:lnTo>
                  <a:lnTo>
                    <a:pt x="220" y="271"/>
                  </a:lnTo>
                  <a:lnTo>
                    <a:pt x="162" y="304"/>
                  </a:lnTo>
                  <a:lnTo>
                    <a:pt x="103" y="333"/>
                  </a:lnTo>
                  <a:lnTo>
                    <a:pt x="51" y="359"/>
                  </a:lnTo>
                  <a:lnTo>
                    <a:pt x="14" y="376"/>
                  </a:lnTo>
                  <a:lnTo>
                    <a:pt x="0" y="383"/>
                  </a:lnTo>
                  <a:close/>
                </a:path>
              </a:pathLst>
            </a:custGeom>
            <a:solidFill>
              <a:srgbClr val="B0B0FF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1" name="Freeform 120"/>
            <p:cNvSpPr>
              <a:spLocks noChangeArrowheads="1"/>
            </p:cNvSpPr>
            <p:nvPr/>
          </p:nvSpPr>
          <p:spPr bwMode="auto">
            <a:xfrm>
              <a:off x="282" y="1660"/>
              <a:ext cx="100" cy="152"/>
            </a:xfrm>
            <a:custGeom>
              <a:avLst/>
              <a:gdLst>
                <a:gd name="T0" fmla="*/ 21 w 310"/>
                <a:gd name="T1" fmla="*/ 0 h 466"/>
                <a:gd name="T2" fmla="*/ 31 w 310"/>
                <a:gd name="T3" fmla="*/ 3 h 466"/>
                <a:gd name="T4" fmla="*/ 42 w 310"/>
                <a:gd name="T5" fmla="*/ 22 h 466"/>
                <a:gd name="T6" fmla="*/ 51 w 310"/>
                <a:gd name="T7" fmla="*/ 53 h 466"/>
                <a:gd name="T8" fmla="*/ 62 w 310"/>
                <a:gd name="T9" fmla="*/ 94 h 466"/>
                <a:gd name="T10" fmla="*/ 72 w 310"/>
                <a:gd name="T11" fmla="*/ 136 h 466"/>
                <a:gd name="T12" fmla="*/ 86 w 310"/>
                <a:gd name="T13" fmla="*/ 180 h 466"/>
                <a:gd name="T14" fmla="*/ 100 w 310"/>
                <a:gd name="T15" fmla="*/ 221 h 466"/>
                <a:gd name="T16" fmla="*/ 119 w 310"/>
                <a:gd name="T17" fmla="*/ 255 h 466"/>
                <a:gd name="T18" fmla="*/ 141 w 310"/>
                <a:gd name="T19" fmla="*/ 281 h 466"/>
                <a:gd name="T20" fmla="*/ 173 w 310"/>
                <a:gd name="T21" fmla="*/ 313 h 466"/>
                <a:gd name="T22" fmla="*/ 206 w 310"/>
                <a:gd name="T23" fmla="*/ 343 h 466"/>
                <a:gd name="T24" fmla="*/ 240 w 310"/>
                <a:gd name="T25" fmla="*/ 375 h 466"/>
                <a:gd name="T26" fmla="*/ 269 w 310"/>
                <a:gd name="T27" fmla="*/ 403 h 466"/>
                <a:gd name="T28" fmla="*/ 294 w 310"/>
                <a:gd name="T29" fmla="*/ 428 h 466"/>
                <a:gd name="T30" fmla="*/ 307 w 310"/>
                <a:gd name="T31" fmla="*/ 448 h 466"/>
                <a:gd name="T32" fmla="*/ 310 w 310"/>
                <a:gd name="T33" fmla="*/ 462 h 466"/>
                <a:gd name="T34" fmla="*/ 298 w 310"/>
                <a:gd name="T35" fmla="*/ 466 h 466"/>
                <a:gd name="T36" fmla="*/ 278 w 310"/>
                <a:gd name="T37" fmla="*/ 461 h 466"/>
                <a:gd name="T38" fmla="*/ 251 w 310"/>
                <a:gd name="T39" fmla="*/ 446 h 466"/>
                <a:gd name="T40" fmla="*/ 219 w 310"/>
                <a:gd name="T41" fmla="*/ 425 h 466"/>
                <a:gd name="T42" fmla="*/ 183 w 310"/>
                <a:gd name="T43" fmla="*/ 396 h 466"/>
                <a:gd name="T44" fmla="*/ 146 w 310"/>
                <a:gd name="T45" fmla="*/ 364 h 466"/>
                <a:gd name="T46" fmla="*/ 111 w 310"/>
                <a:gd name="T47" fmla="*/ 327 h 466"/>
                <a:gd name="T48" fmla="*/ 78 w 310"/>
                <a:gd name="T49" fmla="*/ 289 h 466"/>
                <a:gd name="T50" fmla="*/ 47 w 310"/>
                <a:gd name="T51" fmla="*/ 247 h 466"/>
                <a:gd name="T52" fmla="*/ 26 w 310"/>
                <a:gd name="T53" fmla="*/ 202 h 466"/>
                <a:gd name="T54" fmla="*/ 10 w 310"/>
                <a:gd name="T55" fmla="*/ 156 h 466"/>
                <a:gd name="T56" fmla="*/ 4 w 310"/>
                <a:gd name="T57" fmla="*/ 111 h 466"/>
                <a:gd name="T58" fmla="*/ 0 w 310"/>
                <a:gd name="T59" fmla="*/ 70 h 466"/>
                <a:gd name="T60" fmla="*/ 4 w 310"/>
                <a:gd name="T61" fmla="*/ 37 h 466"/>
                <a:gd name="T62" fmla="*/ 10 w 310"/>
                <a:gd name="T63" fmla="*/ 12 h 466"/>
                <a:gd name="T64" fmla="*/ 21 w 310"/>
                <a:gd name="T65" fmla="*/ 0 h 46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310"/>
                <a:gd name="T100" fmla="*/ 0 h 466"/>
                <a:gd name="T101" fmla="*/ 310 w 310"/>
                <a:gd name="T102" fmla="*/ 466 h 46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310" h="466">
                  <a:moveTo>
                    <a:pt x="21" y="0"/>
                  </a:moveTo>
                  <a:lnTo>
                    <a:pt x="31" y="3"/>
                  </a:lnTo>
                  <a:lnTo>
                    <a:pt x="42" y="22"/>
                  </a:lnTo>
                  <a:lnTo>
                    <a:pt x="51" y="53"/>
                  </a:lnTo>
                  <a:lnTo>
                    <a:pt x="62" y="94"/>
                  </a:lnTo>
                  <a:lnTo>
                    <a:pt x="72" y="136"/>
                  </a:lnTo>
                  <a:lnTo>
                    <a:pt x="86" y="180"/>
                  </a:lnTo>
                  <a:lnTo>
                    <a:pt x="100" y="221"/>
                  </a:lnTo>
                  <a:lnTo>
                    <a:pt x="119" y="255"/>
                  </a:lnTo>
                  <a:lnTo>
                    <a:pt x="141" y="281"/>
                  </a:lnTo>
                  <a:lnTo>
                    <a:pt x="173" y="313"/>
                  </a:lnTo>
                  <a:lnTo>
                    <a:pt x="206" y="343"/>
                  </a:lnTo>
                  <a:lnTo>
                    <a:pt x="240" y="375"/>
                  </a:lnTo>
                  <a:lnTo>
                    <a:pt x="269" y="403"/>
                  </a:lnTo>
                  <a:lnTo>
                    <a:pt x="294" y="428"/>
                  </a:lnTo>
                  <a:lnTo>
                    <a:pt x="307" y="448"/>
                  </a:lnTo>
                  <a:lnTo>
                    <a:pt x="310" y="462"/>
                  </a:lnTo>
                  <a:lnTo>
                    <a:pt x="298" y="466"/>
                  </a:lnTo>
                  <a:lnTo>
                    <a:pt x="278" y="461"/>
                  </a:lnTo>
                  <a:lnTo>
                    <a:pt x="251" y="446"/>
                  </a:lnTo>
                  <a:lnTo>
                    <a:pt x="219" y="425"/>
                  </a:lnTo>
                  <a:lnTo>
                    <a:pt x="183" y="396"/>
                  </a:lnTo>
                  <a:lnTo>
                    <a:pt x="146" y="364"/>
                  </a:lnTo>
                  <a:lnTo>
                    <a:pt x="111" y="327"/>
                  </a:lnTo>
                  <a:lnTo>
                    <a:pt x="78" y="289"/>
                  </a:lnTo>
                  <a:lnTo>
                    <a:pt x="47" y="247"/>
                  </a:lnTo>
                  <a:lnTo>
                    <a:pt x="26" y="202"/>
                  </a:lnTo>
                  <a:lnTo>
                    <a:pt x="10" y="156"/>
                  </a:lnTo>
                  <a:lnTo>
                    <a:pt x="4" y="111"/>
                  </a:lnTo>
                  <a:lnTo>
                    <a:pt x="0" y="70"/>
                  </a:lnTo>
                  <a:lnTo>
                    <a:pt x="4" y="37"/>
                  </a:lnTo>
                  <a:lnTo>
                    <a:pt x="10" y="12"/>
                  </a:lnTo>
                  <a:lnTo>
                    <a:pt x="21" y="0"/>
                  </a:lnTo>
                  <a:close/>
                </a:path>
              </a:pathLst>
            </a:custGeom>
            <a:solidFill>
              <a:srgbClr val="B0B0FF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2" name="Freeform 121"/>
            <p:cNvSpPr>
              <a:spLocks noChangeArrowheads="1"/>
            </p:cNvSpPr>
            <p:nvPr/>
          </p:nvSpPr>
          <p:spPr bwMode="auto">
            <a:xfrm>
              <a:off x="823" y="1863"/>
              <a:ext cx="227" cy="192"/>
            </a:xfrm>
            <a:custGeom>
              <a:avLst/>
              <a:gdLst>
                <a:gd name="T0" fmla="*/ 225 w 689"/>
                <a:gd name="T1" fmla="*/ 33 h 585"/>
                <a:gd name="T2" fmla="*/ 254 w 689"/>
                <a:gd name="T3" fmla="*/ 8 h 585"/>
                <a:gd name="T4" fmla="*/ 306 w 689"/>
                <a:gd name="T5" fmla="*/ 5 h 585"/>
                <a:gd name="T6" fmla="*/ 346 w 689"/>
                <a:gd name="T7" fmla="*/ 28 h 585"/>
                <a:gd name="T8" fmla="*/ 361 w 689"/>
                <a:gd name="T9" fmla="*/ 52 h 585"/>
                <a:gd name="T10" fmla="*/ 365 w 689"/>
                <a:gd name="T11" fmla="*/ 56 h 585"/>
                <a:gd name="T12" fmla="*/ 391 w 689"/>
                <a:gd name="T13" fmla="*/ 45 h 585"/>
                <a:gd name="T14" fmla="*/ 441 w 689"/>
                <a:gd name="T15" fmla="*/ 48 h 585"/>
                <a:gd name="T16" fmla="*/ 493 w 689"/>
                <a:gd name="T17" fmla="*/ 86 h 585"/>
                <a:gd name="T18" fmla="*/ 505 w 689"/>
                <a:gd name="T19" fmla="*/ 126 h 585"/>
                <a:gd name="T20" fmla="*/ 505 w 689"/>
                <a:gd name="T21" fmla="*/ 147 h 585"/>
                <a:gd name="T22" fmla="*/ 520 w 689"/>
                <a:gd name="T23" fmla="*/ 140 h 585"/>
                <a:gd name="T24" fmla="*/ 560 w 689"/>
                <a:gd name="T25" fmla="*/ 144 h 585"/>
                <a:gd name="T26" fmla="*/ 604 w 689"/>
                <a:gd name="T27" fmla="*/ 180 h 585"/>
                <a:gd name="T28" fmla="*/ 611 w 689"/>
                <a:gd name="T29" fmla="*/ 235 h 585"/>
                <a:gd name="T30" fmla="*/ 602 w 689"/>
                <a:gd name="T31" fmla="*/ 271 h 585"/>
                <a:gd name="T32" fmla="*/ 609 w 689"/>
                <a:gd name="T33" fmla="*/ 273 h 585"/>
                <a:gd name="T34" fmla="*/ 641 w 689"/>
                <a:gd name="T35" fmla="*/ 284 h 585"/>
                <a:gd name="T36" fmla="*/ 683 w 689"/>
                <a:gd name="T37" fmla="*/ 329 h 585"/>
                <a:gd name="T38" fmla="*/ 683 w 689"/>
                <a:gd name="T39" fmla="*/ 386 h 585"/>
                <a:gd name="T40" fmla="*/ 650 w 689"/>
                <a:gd name="T41" fmla="*/ 425 h 585"/>
                <a:gd name="T42" fmla="*/ 641 w 689"/>
                <a:gd name="T43" fmla="*/ 436 h 585"/>
                <a:gd name="T44" fmla="*/ 663 w 689"/>
                <a:gd name="T45" fmla="*/ 462 h 585"/>
                <a:gd name="T46" fmla="*/ 672 w 689"/>
                <a:gd name="T47" fmla="*/ 510 h 585"/>
                <a:gd name="T48" fmla="*/ 641 w 689"/>
                <a:gd name="T49" fmla="*/ 557 h 585"/>
                <a:gd name="T50" fmla="*/ 586 w 689"/>
                <a:gd name="T51" fmla="*/ 571 h 585"/>
                <a:gd name="T52" fmla="*/ 561 w 689"/>
                <a:gd name="T53" fmla="*/ 573 h 585"/>
                <a:gd name="T54" fmla="*/ 83 w 689"/>
                <a:gd name="T55" fmla="*/ 572 h 585"/>
                <a:gd name="T56" fmla="*/ 28 w 689"/>
                <a:gd name="T57" fmla="*/ 520 h 585"/>
                <a:gd name="T58" fmla="*/ 0 w 689"/>
                <a:gd name="T59" fmla="*/ 469 h 585"/>
                <a:gd name="T60" fmla="*/ 73 w 689"/>
                <a:gd name="T61" fmla="*/ 316 h 585"/>
                <a:gd name="T62" fmla="*/ 185 w 689"/>
                <a:gd name="T63" fmla="*/ 103 h 585"/>
                <a:gd name="T64" fmla="*/ 116 w 689"/>
                <a:gd name="T65" fmla="*/ 316 h 585"/>
                <a:gd name="T66" fmla="*/ 120 w 689"/>
                <a:gd name="T67" fmla="*/ 336 h 585"/>
                <a:gd name="T68" fmla="*/ 126 w 689"/>
                <a:gd name="T69" fmla="*/ 355 h 585"/>
                <a:gd name="T70" fmla="*/ 135 w 689"/>
                <a:gd name="T71" fmla="*/ 350 h 585"/>
                <a:gd name="T72" fmla="*/ 152 w 689"/>
                <a:gd name="T73" fmla="*/ 314 h 585"/>
                <a:gd name="T74" fmla="*/ 162 w 689"/>
                <a:gd name="T75" fmla="*/ 293 h 585"/>
                <a:gd name="T76" fmla="*/ 140 w 689"/>
                <a:gd name="T77" fmla="*/ 297 h 585"/>
                <a:gd name="T78" fmla="*/ 116 w 689"/>
                <a:gd name="T79" fmla="*/ 316 h 585"/>
                <a:gd name="T80" fmla="*/ 176 w 689"/>
                <a:gd name="T81" fmla="*/ 409 h 585"/>
                <a:gd name="T82" fmla="*/ 240 w 689"/>
                <a:gd name="T83" fmla="*/ 338 h 585"/>
                <a:gd name="T84" fmla="*/ 223 w 689"/>
                <a:gd name="T85" fmla="*/ 312 h 585"/>
                <a:gd name="T86" fmla="*/ 201 w 689"/>
                <a:gd name="T87" fmla="*/ 318 h 585"/>
                <a:gd name="T88" fmla="*/ 213 w 689"/>
                <a:gd name="T89" fmla="*/ 450 h 585"/>
                <a:gd name="T90" fmla="*/ 304 w 689"/>
                <a:gd name="T91" fmla="*/ 399 h 585"/>
                <a:gd name="T92" fmla="*/ 296 w 689"/>
                <a:gd name="T93" fmla="*/ 371 h 585"/>
                <a:gd name="T94" fmla="*/ 281 w 689"/>
                <a:gd name="T95" fmla="*/ 367 h 585"/>
                <a:gd name="T96" fmla="*/ 322 w 689"/>
                <a:gd name="T97" fmla="*/ 469 h 585"/>
                <a:gd name="T98" fmla="*/ 339 w 689"/>
                <a:gd name="T99" fmla="*/ 458 h 585"/>
                <a:gd name="T100" fmla="*/ 328 w 689"/>
                <a:gd name="T101" fmla="*/ 437 h 585"/>
                <a:gd name="T102" fmla="*/ 235 w 689"/>
                <a:gd name="T103" fmla="*/ 479 h 585"/>
                <a:gd name="T104" fmla="*/ 326 w 689"/>
                <a:gd name="T105" fmla="*/ 542 h 585"/>
                <a:gd name="T106" fmla="*/ 347 w 689"/>
                <a:gd name="T107" fmla="*/ 526 h 585"/>
                <a:gd name="T108" fmla="*/ 357 w 689"/>
                <a:gd name="T109" fmla="*/ 510 h 585"/>
                <a:gd name="T110" fmla="*/ 328 w 689"/>
                <a:gd name="T111" fmla="*/ 514 h 585"/>
                <a:gd name="T112" fmla="*/ 283 w 689"/>
                <a:gd name="T113" fmla="*/ 524 h 585"/>
                <a:gd name="T114" fmla="*/ 271 w 689"/>
                <a:gd name="T115" fmla="*/ 534 h 585"/>
                <a:gd name="T116" fmla="*/ 297 w 689"/>
                <a:gd name="T117" fmla="*/ 539 h 585"/>
                <a:gd name="T118" fmla="*/ 324 w 689"/>
                <a:gd name="T119" fmla="*/ 540 h 585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689"/>
                <a:gd name="T181" fmla="*/ 0 h 585"/>
                <a:gd name="T182" fmla="*/ 689 w 689"/>
                <a:gd name="T183" fmla="*/ 585 h 585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689" h="585">
                  <a:moveTo>
                    <a:pt x="219" y="42"/>
                  </a:moveTo>
                  <a:lnTo>
                    <a:pt x="219" y="40"/>
                  </a:lnTo>
                  <a:lnTo>
                    <a:pt x="225" y="33"/>
                  </a:lnTo>
                  <a:lnTo>
                    <a:pt x="231" y="24"/>
                  </a:lnTo>
                  <a:lnTo>
                    <a:pt x="243" y="16"/>
                  </a:lnTo>
                  <a:lnTo>
                    <a:pt x="254" y="8"/>
                  </a:lnTo>
                  <a:lnTo>
                    <a:pt x="269" y="3"/>
                  </a:lnTo>
                  <a:lnTo>
                    <a:pt x="287" y="0"/>
                  </a:lnTo>
                  <a:lnTo>
                    <a:pt x="306" y="5"/>
                  </a:lnTo>
                  <a:lnTo>
                    <a:pt x="324" y="12"/>
                  </a:lnTo>
                  <a:lnTo>
                    <a:pt x="337" y="20"/>
                  </a:lnTo>
                  <a:lnTo>
                    <a:pt x="346" y="28"/>
                  </a:lnTo>
                  <a:lnTo>
                    <a:pt x="354" y="37"/>
                  </a:lnTo>
                  <a:lnTo>
                    <a:pt x="358" y="44"/>
                  </a:lnTo>
                  <a:lnTo>
                    <a:pt x="361" y="52"/>
                  </a:lnTo>
                  <a:lnTo>
                    <a:pt x="362" y="56"/>
                  </a:lnTo>
                  <a:lnTo>
                    <a:pt x="363" y="58"/>
                  </a:lnTo>
                  <a:lnTo>
                    <a:pt x="365" y="56"/>
                  </a:lnTo>
                  <a:lnTo>
                    <a:pt x="370" y="53"/>
                  </a:lnTo>
                  <a:lnTo>
                    <a:pt x="378" y="48"/>
                  </a:lnTo>
                  <a:lnTo>
                    <a:pt x="391" y="45"/>
                  </a:lnTo>
                  <a:lnTo>
                    <a:pt x="405" y="42"/>
                  </a:lnTo>
                  <a:lnTo>
                    <a:pt x="423" y="44"/>
                  </a:lnTo>
                  <a:lnTo>
                    <a:pt x="441" y="48"/>
                  </a:lnTo>
                  <a:lnTo>
                    <a:pt x="464" y="58"/>
                  </a:lnTo>
                  <a:lnTo>
                    <a:pt x="479" y="70"/>
                  </a:lnTo>
                  <a:lnTo>
                    <a:pt x="493" y="86"/>
                  </a:lnTo>
                  <a:lnTo>
                    <a:pt x="501" y="100"/>
                  </a:lnTo>
                  <a:lnTo>
                    <a:pt x="505" y="115"/>
                  </a:lnTo>
                  <a:lnTo>
                    <a:pt x="505" y="126"/>
                  </a:lnTo>
                  <a:lnTo>
                    <a:pt x="506" y="136"/>
                  </a:lnTo>
                  <a:lnTo>
                    <a:pt x="505" y="143"/>
                  </a:lnTo>
                  <a:lnTo>
                    <a:pt x="505" y="147"/>
                  </a:lnTo>
                  <a:lnTo>
                    <a:pt x="506" y="144"/>
                  </a:lnTo>
                  <a:lnTo>
                    <a:pt x="512" y="143"/>
                  </a:lnTo>
                  <a:lnTo>
                    <a:pt x="520" y="140"/>
                  </a:lnTo>
                  <a:lnTo>
                    <a:pt x="532" y="140"/>
                  </a:lnTo>
                  <a:lnTo>
                    <a:pt x="545" y="140"/>
                  </a:lnTo>
                  <a:lnTo>
                    <a:pt x="560" y="144"/>
                  </a:lnTo>
                  <a:lnTo>
                    <a:pt x="576" y="152"/>
                  </a:lnTo>
                  <a:lnTo>
                    <a:pt x="593" y="165"/>
                  </a:lnTo>
                  <a:lnTo>
                    <a:pt x="604" y="180"/>
                  </a:lnTo>
                  <a:lnTo>
                    <a:pt x="610" y="198"/>
                  </a:lnTo>
                  <a:lnTo>
                    <a:pt x="611" y="217"/>
                  </a:lnTo>
                  <a:lnTo>
                    <a:pt x="611" y="235"/>
                  </a:lnTo>
                  <a:lnTo>
                    <a:pt x="608" y="250"/>
                  </a:lnTo>
                  <a:lnTo>
                    <a:pt x="605" y="263"/>
                  </a:lnTo>
                  <a:lnTo>
                    <a:pt x="602" y="271"/>
                  </a:lnTo>
                  <a:lnTo>
                    <a:pt x="602" y="275"/>
                  </a:lnTo>
                  <a:lnTo>
                    <a:pt x="604" y="273"/>
                  </a:lnTo>
                  <a:lnTo>
                    <a:pt x="609" y="273"/>
                  </a:lnTo>
                  <a:lnTo>
                    <a:pt x="617" y="273"/>
                  </a:lnTo>
                  <a:lnTo>
                    <a:pt x="629" y="279"/>
                  </a:lnTo>
                  <a:lnTo>
                    <a:pt x="641" y="284"/>
                  </a:lnTo>
                  <a:lnTo>
                    <a:pt x="655" y="293"/>
                  </a:lnTo>
                  <a:lnTo>
                    <a:pt x="668" y="308"/>
                  </a:lnTo>
                  <a:lnTo>
                    <a:pt x="683" y="329"/>
                  </a:lnTo>
                  <a:lnTo>
                    <a:pt x="689" y="349"/>
                  </a:lnTo>
                  <a:lnTo>
                    <a:pt x="689" y="369"/>
                  </a:lnTo>
                  <a:lnTo>
                    <a:pt x="683" y="386"/>
                  </a:lnTo>
                  <a:lnTo>
                    <a:pt x="674" y="402"/>
                  </a:lnTo>
                  <a:lnTo>
                    <a:pt x="662" y="413"/>
                  </a:lnTo>
                  <a:lnTo>
                    <a:pt x="650" y="425"/>
                  </a:lnTo>
                  <a:lnTo>
                    <a:pt x="642" y="432"/>
                  </a:lnTo>
                  <a:lnTo>
                    <a:pt x="639" y="435"/>
                  </a:lnTo>
                  <a:lnTo>
                    <a:pt x="641" y="436"/>
                  </a:lnTo>
                  <a:lnTo>
                    <a:pt x="647" y="441"/>
                  </a:lnTo>
                  <a:lnTo>
                    <a:pt x="654" y="449"/>
                  </a:lnTo>
                  <a:lnTo>
                    <a:pt x="663" y="462"/>
                  </a:lnTo>
                  <a:lnTo>
                    <a:pt x="670" y="477"/>
                  </a:lnTo>
                  <a:lnTo>
                    <a:pt x="674" y="493"/>
                  </a:lnTo>
                  <a:lnTo>
                    <a:pt x="672" y="510"/>
                  </a:lnTo>
                  <a:lnTo>
                    <a:pt x="668" y="530"/>
                  </a:lnTo>
                  <a:lnTo>
                    <a:pt x="655" y="546"/>
                  </a:lnTo>
                  <a:lnTo>
                    <a:pt x="641" y="557"/>
                  </a:lnTo>
                  <a:lnTo>
                    <a:pt x="622" y="564"/>
                  </a:lnTo>
                  <a:lnTo>
                    <a:pt x="605" y="569"/>
                  </a:lnTo>
                  <a:lnTo>
                    <a:pt x="586" y="571"/>
                  </a:lnTo>
                  <a:lnTo>
                    <a:pt x="573" y="573"/>
                  </a:lnTo>
                  <a:lnTo>
                    <a:pt x="564" y="573"/>
                  </a:lnTo>
                  <a:lnTo>
                    <a:pt x="561" y="573"/>
                  </a:lnTo>
                  <a:lnTo>
                    <a:pt x="100" y="585"/>
                  </a:lnTo>
                  <a:lnTo>
                    <a:pt x="95" y="581"/>
                  </a:lnTo>
                  <a:lnTo>
                    <a:pt x="83" y="572"/>
                  </a:lnTo>
                  <a:lnTo>
                    <a:pt x="65" y="557"/>
                  </a:lnTo>
                  <a:lnTo>
                    <a:pt x="48" y="540"/>
                  </a:lnTo>
                  <a:lnTo>
                    <a:pt x="28" y="520"/>
                  </a:lnTo>
                  <a:lnTo>
                    <a:pt x="12" y="502"/>
                  </a:lnTo>
                  <a:lnTo>
                    <a:pt x="1" y="483"/>
                  </a:lnTo>
                  <a:lnTo>
                    <a:pt x="0" y="469"/>
                  </a:lnTo>
                  <a:lnTo>
                    <a:pt x="11" y="439"/>
                  </a:lnTo>
                  <a:lnTo>
                    <a:pt x="37" y="384"/>
                  </a:lnTo>
                  <a:lnTo>
                    <a:pt x="73" y="316"/>
                  </a:lnTo>
                  <a:lnTo>
                    <a:pt x="112" y="240"/>
                  </a:lnTo>
                  <a:lnTo>
                    <a:pt x="151" y="165"/>
                  </a:lnTo>
                  <a:lnTo>
                    <a:pt x="185" y="103"/>
                  </a:lnTo>
                  <a:lnTo>
                    <a:pt x="210" y="58"/>
                  </a:lnTo>
                  <a:lnTo>
                    <a:pt x="219" y="42"/>
                  </a:lnTo>
                  <a:close/>
                  <a:moveTo>
                    <a:pt x="116" y="316"/>
                  </a:moveTo>
                  <a:lnTo>
                    <a:pt x="116" y="321"/>
                  </a:lnTo>
                  <a:lnTo>
                    <a:pt x="118" y="328"/>
                  </a:lnTo>
                  <a:lnTo>
                    <a:pt x="120" y="336"/>
                  </a:lnTo>
                  <a:lnTo>
                    <a:pt x="122" y="342"/>
                  </a:lnTo>
                  <a:lnTo>
                    <a:pt x="124" y="349"/>
                  </a:lnTo>
                  <a:lnTo>
                    <a:pt x="126" y="355"/>
                  </a:lnTo>
                  <a:lnTo>
                    <a:pt x="128" y="359"/>
                  </a:lnTo>
                  <a:lnTo>
                    <a:pt x="131" y="357"/>
                  </a:lnTo>
                  <a:lnTo>
                    <a:pt x="135" y="350"/>
                  </a:lnTo>
                  <a:lnTo>
                    <a:pt x="140" y="338"/>
                  </a:lnTo>
                  <a:lnTo>
                    <a:pt x="147" y="328"/>
                  </a:lnTo>
                  <a:lnTo>
                    <a:pt x="152" y="314"/>
                  </a:lnTo>
                  <a:lnTo>
                    <a:pt x="157" y="304"/>
                  </a:lnTo>
                  <a:lnTo>
                    <a:pt x="160" y="296"/>
                  </a:lnTo>
                  <a:lnTo>
                    <a:pt x="162" y="293"/>
                  </a:lnTo>
                  <a:lnTo>
                    <a:pt x="159" y="293"/>
                  </a:lnTo>
                  <a:lnTo>
                    <a:pt x="148" y="296"/>
                  </a:lnTo>
                  <a:lnTo>
                    <a:pt x="140" y="297"/>
                  </a:lnTo>
                  <a:lnTo>
                    <a:pt x="133" y="301"/>
                  </a:lnTo>
                  <a:lnTo>
                    <a:pt x="124" y="306"/>
                  </a:lnTo>
                  <a:lnTo>
                    <a:pt x="116" y="316"/>
                  </a:lnTo>
                  <a:close/>
                  <a:moveTo>
                    <a:pt x="201" y="318"/>
                  </a:moveTo>
                  <a:lnTo>
                    <a:pt x="153" y="391"/>
                  </a:lnTo>
                  <a:lnTo>
                    <a:pt x="176" y="409"/>
                  </a:lnTo>
                  <a:lnTo>
                    <a:pt x="235" y="350"/>
                  </a:lnTo>
                  <a:lnTo>
                    <a:pt x="236" y="346"/>
                  </a:lnTo>
                  <a:lnTo>
                    <a:pt x="240" y="338"/>
                  </a:lnTo>
                  <a:lnTo>
                    <a:pt x="242" y="328"/>
                  </a:lnTo>
                  <a:lnTo>
                    <a:pt x="235" y="318"/>
                  </a:lnTo>
                  <a:lnTo>
                    <a:pt x="223" y="312"/>
                  </a:lnTo>
                  <a:lnTo>
                    <a:pt x="213" y="313"/>
                  </a:lnTo>
                  <a:lnTo>
                    <a:pt x="203" y="316"/>
                  </a:lnTo>
                  <a:lnTo>
                    <a:pt x="201" y="318"/>
                  </a:lnTo>
                  <a:close/>
                  <a:moveTo>
                    <a:pt x="269" y="373"/>
                  </a:moveTo>
                  <a:lnTo>
                    <a:pt x="203" y="441"/>
                  </a:lnTo>
                  <a:lnTo>
                    <a:pt x="213" y="450"/>
                  </a:lnTo>
                  <a:lnTo>
                    <a:pt x="297" y="407"/>
                  </a:lnTo>
                  <a:lnTo>
                    <a:pt x="300" y="403"/>
                  </a:lnTo>
                  <a:lnTo>
                    <a:pt x="304" y="399"/>
                  </a:lnTo>
                  <a:lnTo>
                    <a:pt x="304" y="390"/>
                  </a:lnTo>
                  <a:lnTo>
                    <a:pt x="301" y="379"/>
                  </a:lnTo>
                  <a:lnTo>
                    <a:pt x="296" y="371"/>
                  </a:lnTo>
                  <a:lnTo>
                    <a:pt x="291" y="369"/>
                  </a:lnTo>
                  <a:lnTo>
                    <a:pt x="285" y="367"/>
                  </a:lnTo>
                  <a:lnTo>
                    <a:pt x="281" y="367"/>
                  </a:lnTo>
                  <a:lnTo>
                    <a:pt x="272" y="370"/>
                  </a:lnTo>
                  <a:lnTo>
                    <a:pt x="269" y="373"/>
                  </a:lnTo>
                  <a:close/>
                  <a:moveTo>
                    <a:pt x="322" y="469"/>
                  </a:moveTo>
                  <a:lnTo>
                    <a:pt x="325" y="468"/>
                  </a:lnTo>
                  <a:lnTo>
                    <a:pt x="333" y="465"/>
                  </a:lnTo>
                  <a:lnTo>
                    <a:pt x="339" y="458"/>
                  </a:lnTo>
                  <a:lnTo>
                    <a:pt x="342" y="448"/>
                  </a:lnTo>
                  <a:lnTo>
                    <a:pt x="335" y="439"/>
                  </a:lnTo>
                  <a:lnTo>
                    <a:pt x="328" y="437"/>
                  </a:lnTo>
                  <a:lnTo>
                    <a:pt x="320" y="439"/>
                  </a:lnTo>
                  <a:lnTo>
                    <a:pt x="317" y="441"/>
                  </a:lnTo>
                  <a:lnTo>
                    <a:pt x="235" y="479"/>
                  </a:lnTo>
                  <a:lnTo>
                    <a:pt x="244" y="498"/>
                  </a:lnTo>
                  <a:lnTo>
                    <a:pt x="322" y="469"/>
                  </a:lnTo>
                  <a:close/>
                  <a:moveTo>
                    <a:pt x="326" y="542"/>
                  </a:moveTo>
                  <a:lnTo>
                    <a:pt x="334" y="536"/>
                  </a:lnTo>
                  <a:lnTo>
                    <a:pt x="343" y="531"/>
                  </a:lnTo>
                  <a:lnTo>
                    <a:pt x="347" y="526"/>
                  </a:lnTo>
                  <a:lnTo>
                    <a:pt x="353" y="522"/>
                  </a:lnTo>
                  <a:lnTo>
                    <a:pt x="355" y="512"/>
                  </a:lnTo>
                  <a:lnTo>
                    <a:pt x="357" y="510"/>
                  </a:lnTo>
                  <a:lnTo>
                    <a:pt x="351" y="510"/>
                  </a:lnTo>
                  <a:lnTo>
                    <a:pt x="342" y="511"/>
                  </a:lnTo>
                  <a:lnTo>
                    <a:pt x="328" y="514"/>
                  </a:lnTo>
                  <a:lnTo>
                    <a:pt x="313" y="518"/>
                  </a:lnTo>
                  <a:lnTo>
                    <a:pt x="296" y="520"/>
                  </a:lnTo>
                  <a:lnTo>
                    <a:pt x="283" y="524"/>
                  </a:lnTo>
                  <a:lnTo>
                    <a:pt x="272" y="528"/>
                  </a:lnTo>
                  <a:lnTo>
                    <a:pt x="269" y="532"/>
                  </a:lnTo>
                  <a:lnTo>
                    <a:pt x="271" y="534"/>
                  </a:lnTo>
                  <a:lnTo>
                    <a:pt x="277" y="535"/>
                  </a:lnTo>
                  <a:lnTo>
                    <a:pt x="285" y="536"/>
                  </a:lnTo>
                  <a:lnTo>
                    <a:pt x="297" y="539"/>
                  </a:lnTo>
                  <a:lnTo>
                    <a:pt x="306" y="539"/>
                  </a:lnTo>
                  <a:lnTo>
                    <a:pt x="317" y="540"/>
                  </a:lnTo>
                  <a:lnTo>
                    <a:pt x="324" y="540"/>
                  </a:lnTo>
                  <a:lnTo>
                    <a:pt x="326" y="542"/>
                  </a:lnTo>
                  <a:close/>
                </a:path>
              </a:pathLst>
            </a:custGeom>
            <a:solidFill>
              <a:srgbClr val="000000"/>
            </a:solidFill>
            <a:ln w="144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3" name="Freeform 122"/>
            <p:cNvSpPr>
              <a:spLocks noChangeArrowheads="1"/>
            </p:cNvSpPr>
            <p:nvPr/>
          </p:nvSpPr>
          <p:spPr bwMode="auto">
            <a:xfrm>
              <a:off x="834" y="1972"/>
              <a:ext cx="77" cy="75"/>
            </a:xfrm>
            <a:custGeom>
              <a:avLst/>
              <a:gdLst>
                <a:gd name="T0" fmla="*/ 0 w 238"/>
                <a:gd name="T1" fmla="*/ 73 h 235"/>
                <a:gd name="T2" fmla="*/ 12 w 238"/>
                <a:gd name="T3" fmla="*/ 78 h 235"/>
                <a:gd name="T4" fmla="*/ 41 w 238"/>
                <a:gd name="T5" fmla="*/ 94 h 235"/>
                <a:gd name="T6" fmla="*/ 74 w 238"/>
                <a:gd name="T7" fmla="*/ 115 h 235"/>
                <a:gd name="T8" fmla="*/ 101 w 238"/>
                <a:gd name="T9" fmla="*/ 141 h 235"/>
                <a:gd name="T10" fmla="*/ 117 w 238"/>
                <a:gd name="T11" fmla="*/ 172 h 235"/>
                <a:gd name="T12" fmla="*/ 134 w 238"/>
                <a:gd name="T13" fmla="*/ 203 h 235"/>
                <a:gd name="T14" fmla="*/ 146 w 238"/>
                <a:gd name="T15" fmla="*/ 226 h 235"/>
                <a:gd name="T16" fmla="*/ 151 w 238"/>
                <a:gd name="T17" fmla="*/ 235 h 235"/>
                <a:gd name="T18" fmla="*/ 213 w 238"/>
                <a:gd name="T19" fmla="*/ 207 h 235"/>
                <a:gd name="T20" fmla="*/ 202 w 238"/>
                <a:gd name="T21" fmla="*/ 209 h 235"/>
                <a:gd name="T22" fmla="*/ 183 w 238"/>
                <a:gd name="T23" fmla="*/ 211 h 235"/>
                <a:gd name="T24" fmla="*/ 160 w 238"/>
                <a:gd name="T25" fmla="*/ 213 h 235"/>
                <a:gd name="T26" fmla="*/ 151 w 238"/>
                <a:gd name="T27" fmla="*/ 210 h 235"/>
                <a:gd name="T28" fmla="*/ 143 w 238"/>
                <a:gd name="T29" fmla="*/ 198 h 235"/>
                <a:gd name="T30" fmla="*/ 144 w 238"/>
                <a:gd name="T31" fmla="*/ 189 h 235"/>
                <a:gd name="T32" fmla="*/ 154 w 238"/>
                <a:gd name="T33" fmla="*/ 184 h 235"/>
                <a:gd name="T34" fmla="*/ 171 w 238"/>
                <a:gd name="T35" fmla="*/ 180 h 235"/>
                <a:gd name="T36" fmla="*/ 188 w 238"/>
                <a:gd name="T37" fmla="*/ 176 h 235"/>
                <a:gd name="T38" fmla="*/ 197 w 238"/>
                <a:gd name="T39" fmla="*/ 176 h 235"/>
                <a:gd name="T40" fmla="*/ 185 w 238"/>
                <a:gd name="T41" fmla="*/ 157 h 235"/>
                <a:gd name="T42" fmla="*/ 171 w 238"/>
                <a:gd name="T43" fmla="*/ 164 h 235"/>
                <a:gd name="T44" fmla="*/ 152 w 238"/>
                <a:gd name="T45" fmla="*/ 170 h 235"/>
                <a:gd name="T46" fmla="*/ 138 w 238"/>
                <a:gd name="T47" fmla="*/ 176 h 235"/>
                <a:gd name="T48" fmla="*/ 134 w 238"/>
                <a:gd name="T49" fmla="*/ 172 h 235"/>
                <a:gd name="T50" fmla="*/ 132 w 238"/>
                <a:gd name="T51" fmla="*/ 161 h 235"/>
                <a:gd name="T52" fmla="*/ 169 w 238"/>
                <a:gd name="T53" fmla="*/ 129 h 235"/>
                <a:gd name="T54" fmla="*/ 151 w 238"/>
                <a:gd name="T55" fmla="*/ 128 h 235"/>
                <a:gd name="T56" fmla="*/ 131 w 238"/>
                <a:gd name="T57" fmla="*/ 144 h 235"/>
                <a:gd name="T58" fmla="*/ 119 w 238"/>
                <a:gd name="T59" fmla="*/ 151 h 235"/>
                <a:gd name="T60" fmla="*/ 111 w 238"/>
                <a:gd name="T61" fmla="*/ 143 h 235"/>
                <a:gd name="T62" fmla="*/ 103 w 238"/>
                <a:gd name="T63" fmla="*/ 125 h 235"/>
                <a:gd name="T64" fmla="*/ 132 w 238"/>
                <a:gd name="T65" fmla="*/ 88 h 235"/>
                <a:gd name="T66" fmla="*/ 109 w 238"/>
                <a:gd name="T67" fmla="*/ 74 h 235"/>
                <a:gd name="T68" fmla="*/ 102 w 238"/>
                <a:gd name="T69" fmla="*/ 86 h 235"/>
                <a:gd name="T70" fmla="*/ 92 w 238"/>
                <a:gd name="T71" fmla="*/ 100 h 235"/>
                <a:gd name="T72" fmla="*/ 78 w 238"/>
                <a:gd name="T73" fmla="*/ 108 h 235"/>
                <a:gd name="T74" fmla="*/ 66 w 238"/>
                <a:gd name="T75" fmla="*/ 100 h 235"/>
                <a:gd name="T76" fmla="*/ 66 w 238"/>
                <a:gd name="T77" fmla="*/ 84 h 235"/>
                <a:gd name="T78" fmla="*/ 74 w 238"/>
                <a:gd name="T79" fmla="*/ 67 h 235"/>
                <a:gd name="T80" fmla="*/ 80 w 238"/>
                <a:gd name="T81" fmla="*/ 55 h 235"/>
                <a:gd name="T82" fmla="*/ 76 w 238"/>
                <a:gd name="T83" fmla="*/ 0 h 235"/>
                <a:gd name="T84" fmla="*/ 72 w 238"/>
                <a:gd name="T85" fmla="*/ 12 h 235"/>
                <a:gd name="T86" fmla="*/ 62 w 238"/>
                <a:gd name="T87" fmla="*/ 40 h 235"/>
                <a:gd name="T88" fmla="*/ 49 w 238"/>
                <a:gd name="T89" fmla="*/ 63 h 235"/>
                <a:gd name="T90" fmla="*/ 35 w 238"/>
                <a:gd name="T91" fmla="*/ 73 h 235"/>
                <a:gd name="T92" fmla="*/ 25 w 238"/>
                <a:gd name="T93" fmla="*/ 59 h 235"/>
                <a:gd name="T94" fmla="*/ 24 w 238"/>
                <a:gd name="T95" fmla="*/ 44 h 235"/>
                <a:gd name="T96" fmla="*/ 25 w 238"/>
                <a:gd name="T97" fmla="*/ 28 h 235"/>
                <a:gd name="T98" fmla="*/ 28 w 238"/>
                <a:gd name="T99" fmla="*/ 22 h 235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w 238"/>
                <a:gd name="T151" fmla="*/ 0 h 235"/>
                <a:gd name="T152" fmla="*/ 238 w 238"/>
                <a:gd name="T153" fmla="*/ 235 h 235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T150" t="T151" r="T152" b="T153"/>
              <a:pathLst>
                <a:path w="238" h="235">
                  <a:moveTo>
                    <a:pt x="28" y="22"/>
                  </a:moveTo>
                  <a:lnTo>
                    <a:pt x="0" y="73"/>
                  </a:lnTo>
                  <a:lnTo>
                    <a:pt x="3" y="73"/>
                  </a:lnTo>
                  <a:lnTo>
                    <a:pt x="12" y="78"/>
                  </a:lnTo>
                  <a:lnTo>
                    <a:pt x="24" y="84"/>
                  </a:lnTo>
                  <a:lnTo>
                    <a:pt x="41" y="94"/>
                  </a:lnTo>
                  <a:lnTo>
                    <a:pt x="57" y="103"/>
                  </a:lnTo>
                  <a:lnTo>
                    <a:pt x="74" y="115"/>
                  </a:lnTo>
                  <a:lnTo>
                    <a:pt x="89" y="128"/>
                  </a:lnTo>
                  <a:lnTo>
                    <a:pt x="101" y="141"/>
                  </a:lnTo>
                  <a:lnTo>
                    <a:pt x="109" y="156"/>
                  </a:lnTo>
                  <a:lnTo>
                    <a:pt x="117" y="172"/>
                  </a:lnTo>
                  <a:lnTo>
                    <a:pt x="125" y="187"/>
                  </a:lnTo>
                  <a:lnTo>
                    <a:pt x="134" y="203"/>
                  </a:lnTo>
                  <a:lnTo>
                    <a:pt x="139" y="215"/>
                  </a:lnTo>
                  <a:lnTo>
                    <a:pt x="146" y="226"/>
                  </a:lnTo>
                  <a:lnTo>
                    <a:pt x="148" y="232"/>
                  </a:lnTo>
                  <a:lnTo>
                    <a:pt x="151" y="235"/>
                  </a:lnTo>
                  <a:lnTo>
                    <a:pt x="238" y="223"/>
                  </a:lnTo>
                  <a:lnTo>
                    <a:pt x="213" y="207"/>
                  </a:lnTo>
                  <a:lnTo>
                    <a:pt x="209" y="207"/>
                  </a:lnTo>
                  <a:lnTo>
                    <a:pt x="202" y="209"/>
                  </a:lnTo>
                  <a:lnTo>
                    <a:pt x="192" y="209"/>
                  </a:lnTo>
                  <a:lnTo>
                    <a:pt x="183" y="211"/>
                  </a:lnTo>
                  <a:lnTo>
                    <a:pt x="171" y="211"/>
                  </a:lnTo>
                  <a:lnTo>
                    <a:pt x="160" y="213"/>
                  </a:lnTo>
                  <a:lnTo>
                    <a:pt x="154" y="211"/>
                  </a:lnTo>
                  <a:lnTo>
                    <a:pt x="151" y="210"/>
                  </a:lnTo>
                  <a:lnTo>
                    <a:pt x="146" y="203"/>
                  </a:lnTo>
                  <a:lnTo>
                    <a:pt x="143" y="198"/>
                  </a:lnTo>
                  <a:lnTo>
                    <a:pt x="143" y="191"/>
                  </a:lnTo>
                  <a:lnTo>
                    <a:pt x="144" y="189"/>
                  </a:lnTo>
                  <a:lnTo>
                    <a:pt x="147" y="186"/>
                  </a:lnTo>
                  <a:lnTo>
                    <a:pt x="154" y="184"/>
                  </a:lnTo>
                  <a:lnTo>
                    <a:pt x="160" y="181"/>
                  </a:lnTo>
                  <a:lnTo>
                    <a:pt x="171" y="180"/>
                  </a:lnTo>
                  <a:lnTo>
                    <a:pt x="180" y="177"/>
                  </a:lnTo>
                  <a:lnTo>
                    <a:pt x="188" y="176"/>
                  </a:lnTo>
                  <a:lnTo>
                    <a:pt x="195" y="176"/>
                  </a:lnTo>
                  <a:lnTo>
                    <a:pt x="197" y="176"/>
                  </a:lnTo>
                  <a:lnTo>
                    <a:pt x="188" y="157"/>
                  </a:lnTo>
                  <a:lnTo>
                    <a:pt x="185" y="157"/>
                  </a:lnTo>
                  <a:lnTo>
                    <a:pt x="180" y="160"/>
                  </a:lnTo>
                  <a:lnTo>
                    <a:pt x="171" y="164"/>
                  </a:lnTo>
                  <a:lnTo>
                    <a:pt x="163" y="168"/>
                  </a:lnTo>
                  <a:lnTo>
                    <a:pt x="152" y="170"/>
                  </a:lnTo>
                  <a:lnTo>
                    <a:pt x="144" y="174"/>
                  </a:lnTo>
                  <a:lnTo>
                    <a:pt x="138" y="176"/>
                  </a:lnTo>
                  <a:lnTo>
                    <a:pt x="135" y="176"/>
                  </a:lnTo>
                  <a:lnTo>
                    <a:pt x="134" y="172"/>
                  </a:lnTo>
                  <a:lnTo>
                    <a:pt x="134" y="166"/>
                  </a:lnTo>
                  <a:lnTo>
                    <a:pt x="132" y="161"/>
                  </a:lnTo>
                  <a:lnTo>
                    <a:pt x="132" y="160"/>
                  </a:lnTo>
                  <a:lnTo>
                    <a:pt x="169" y="129"/>
                  </a:lnTo>
                  <a:lnTo>
                    <a:pt x="158" y="123"/>
                  </a:lnTo>
                  <a:lnTo>
                    <a:pt x="151" y="128"/>
                  </a:lnTo>
                  <a:lnTo>
                    <a:pt x="139" y="140"/>
                  </a:lnTo>
                  <a:lnTo>
                    <a:pt x="131" y="144"/>
                  </a:lnTo>
                  <a:lnTo>
                    <a:pt x="125" y="149"/>
                  </a:lnTo>
                  <a:lnTo>
                    <a:pt x="119" y="151"/>
                  </a:lnTo>
                  <a:lnTo>
                    <a:pt x="117" y="151"/>
                  </a:lnTo>
                  <a:lnTo>
                    <a:pt x="111" y="143"/>
                  </a:lnTo>
                  <a:lnTo>
                    <a:pt x="107" y="133"/>
                  </a:lnTo>
                  <a:lnTo>
                    <a:pt x="103" y="125"/>
                  </a:lnTo>
                  <a:lnTo>
                    <a:pt x="103" y="123"/>
                  </a:lnTo>
                  <a:lnTo>
                    <a:pt x="132" y="88"/>
                  </a:lnTo>
                  <a:lnTo>
                    <a:pt x="110" y="73"/>
                  </a:lnTo>
                  <a:lnTo>
                    <a:pt x="109" y="74"/>
                  </a:lnTo>
                  <a:lnTo>
                    <a:pt x="106" y="79"/>
                  </a:lnTo>
                  <a:lnTo>
                    <a:pt x="102" y="86"/>
                  </a:lnTo>
                  <a:lnTo>
                    <a:pt x="98" y="94"/>
                  </a:lnTo>
                  <a:lnTo>
                    <a:pt x="92" y="100"/>
                  </a:lnTo>
                  <a:lnTo>
                    <a:pt x="85" y="106"/>
                  </a:lnTo>
                  <a:lnTo>
                    <a:pt x="78" y="108"/>
                  </a:lnTo>
                  <a:lnTo>
                    <a:pt x="72" y="107"/>
                  </a:lnTo>
                  <a:lnTo>
                    <a:pt x="66" y="100"/>
                  </a:lnTo>
                  <a:lnTo>
                    <a:pt x="66" y="94"/>
                  </a:lnTo>
                  <a:lnTo>
                    <a:pt x="66" y="84"/>
                  </a:lnTo>
                  <a:lnTo>
                    <a:pt x="70" y="77"/>
                  </a:lnTo>
                  <a:lnTo>
                    <a:pt x="74" y="67"/>
                  </a:lnTo>
                  <a:lnTo>
                    <a:pt x="78" y="61"/>
                  </a:lnTo>
                  <a:lnTo>
                    <a:pt x="80" y="55"/>
                  </a:lnTo>
                  <a:lnTo>
                    <a:pt x="82" y="54"/>
                  </a:lnTo>
                  <a:lnTo>
                    <a:pt x="76" y="0"/>
                  </a:lnTo>
                  <a:lnTo>
                    <a:pt x="74" y="3"/>
                  </a:lnTo>
                  <a:lnTo>
                    <a:pt x="72" y="12"/>
                  </a:lnTo>
                  <a:lnTo>
                    <a:pt x="66" y="24"/>
                  </a:lnTo>
                  <a:lnTo>
                    <a:pt x="62" y="40"/>
                  </a:lnTo>
                  <a:lnTo>
                    <a:pt x="56" y="53"/>
                  </a:lnTo>
                  <a:lnTo>
                    <a:pt x="49" y="63"/>
                  </a:lnTo>
                  <a:lnTo>
                    <a:pt x="41" y="70"/>
                  </a:lnTo>
                  <a:lnTo>
                    <a:pt x="35" y="73"/>
                  </a:lnTo>
                  <a:lnTo>
                    <a:pt x="28" y="66"/>
                  </a:lnTo>
                  <a:lnTo>
                    <a:pt x="25" y="59"/>
                  </a:lnTo>
                  <a:lnTo>
                    <a:pt x="23" y="51"/>
                  </a:lnTo>
                  <a:lnTo>
                    <a:pt x="24" y="44"/>
                  </a:lnTo>
                  <a:lnTo>
                    <a:pt x="24" y="34"/>
                  </a:lnTo>
                  <a:lnTo>
                    <a:pt x="25" y="28"/>
                  </a:lnTo>
                  <a:lnTo>
                    <a:pt x="27" y="22"/>
                  </a:lnTo>
                  <a:lnTo>
                    <a:pt x="28" y="22"/>
                  </a:lnTo>
                  <a:close/>
                </a:path>
              </a:pathLst>
            </a:custGeom>
            <a:solidFill>
              <a:srgbClr val="FF4000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4" name="Freeform 123"/>
            <p:cNvSpPr>
              <a:spLocks noChangeArrowheads="1"/>
            </p:cNvSpPr>
            <p:nvPr/>
          </p:nvSpPr>
          <p:spPr bwMode="auto">
            <a:xfrm>
              <a:off x="797" y="1995"/>
              <a:ext cx="85" cy="80"/>
            </a:xfrm>
            <a:custGeom>
              <a:avLst/>
              <a:gdLst>
                <a:gd name="T0" fmla="*/ 109 w 265"/>
                <a:gd name="T1" fmla="*/ 0 h 249"/>
                <a:gd name="T2" fmla="*/ 111 w 265"/>
                <a:gd name="T3" fmla="*/ 0 h 249"/>
                <a:gd name="T4" fmla="*/ 119 w 265"/>
                <a:gd name="T5" fmla="*/ 0 h 249"/>
                <a:gd name="T6" fmla="*/ 129 w 265"/>
                <a:gd name="T7" fmla="*/ 2 h 249"/>
                <a:gd name="T8" fmla="*/ 144 w 265"/>
                <a:gd name="T9" fmla="*/ 8 h 249"/>
                <a:gd name="T10" fmla="*/ 158 w 265"/>
                <a:gd name="T11" fmla="*/ 13 h 249"/>
                <a:gd name="T12" fmla="*/ 177 w 265"/>
                <a:gd name="T13" fmla="*/ 23 h 249"/>
                <a:gd name="T14" fmla="*/ 195 w 265"/>
                <a:gd name="T15" fmla="*/ 37 h 249"/>
                <a:gd name="T16" fmla="*/ 214 w 265"/>
                <a:gd name="T17" fmla="*/ 54 h 249"/>
                <a:gd name="T18" fmla="*/ 228 w 265"/>
                <a:gd name="T19" fmla="*/ 72 h 249"/>
                <a:gd name="T20" fmla="*/ 243 w 265"/>
                <a:gd name="T21" fmla="*/ 92 h 249"/>
                <a:gd name="T22" fmla="*/ 253 w 265"/>
                <a:gd name="T23" fmla="*/ 111 h 249"/>
                <a:gd name="T24" fmla="*/ 261 w 265"/>
                <a:gd name="T25" fmla="*/ 129 h 249"/>
                <a:gd name="T26" fmla="*/ 265 w 265"/>
                <a:gd name="T27" fmla="*/ 145 h 249"/>
                <a:gd name="T28" fmla="*/ 265 w 265"/>
                <a:gd name="T29" fmla="*/ 161 h 249"/>
                <a:gd name="T30" fmla="*/ 263 w 265"/>
                <a:gd name="T31" fmla="*/ 174 h 249"/>
                <a:gd name="T32" fmla="*/ 257 w 265"/>
                <a:gd name="T33" fmla="*/ 186 h 249"/>
                <a:gd name="T34" fmla="*/ 244 w 265"/>
                <a:gd name="T35" fmla="*/ 196 h 249"/>
                <a:gd name="T36" fmla="*/ 226 w 265"/>
                <a:gd name="T37" fmla="*/ 211 h 249"/>
                <a:gd name="T38" fmla="*/ 203 w 265"/>
                <a:gd name="T39" fmla="*/ 224 h 249"/>
                <a:gd name="T40" fmla="*/ 177 w 265"/>
                <a:gd name="T41" fmla="*/ 237 h 249"/>
                <a:gd name="T42" fmla="*/ 148 w 265"/>
                <a:gd name="T43" fmla="*/ 245 h 249"/>
                <a:gd name="T44" fmla="*/ 119 w 265"/>
                <a:gd name="T45" fmla="*/ 249 h 249"/>
                <a:gd name="T46" fmla="*/ 91 w 265"/>
                <a:gd name="T47" fmla="*/ 247 h 249"/>
                <a:gd name="T48" fmla="*/ 66 w 265"/>
                <a:gd name="T49" fmla="*/ 236 h 249"/>
                <a:gd name="T50" fmla="*/ 43 w 265"/>
                <a:gd name="T51" fmla="*/ 218 h 249"/>
                <a:gd name="T52" fmla="*/ 28 w 265"/>
                <a:gd name="T53" fmla="*/ 200 h 249"/>
                <a:gd name="T54" fmla="*/ 16 w 265"/>
                <a:gd name="T55" fmla="*/ 181 h 249"/>
                <a:gd name="T56" fmla="*/ 8 w 265"/>
                <a:gd name="T57" fmla="*/ 165 h 249"/>
                <a:gd name="T58" fmla="*/ 1 w 265"/>
                <a:gd name="T59" fmla="*/ 148 h 249"/>
                <a:gd name="T60" fmla="*/ 0 w 265"/>
                <a:gd name="T61" fmla="*/ 134 h 249"/>
                <a:gd name="T62" fmla="*/ 0 w 265"/>
                <a:gd name="T63" fmla="*/ 122 h 249"/>
                <a:gd name="T64" fmla="*/ 4 w 265"/>
                <a:gd name="T65" fmla="*/ 116 h 249"/>
                <a:gd name="T66" fmla="*/ 14 w 265"/>
                <a:gd name="T67" fmla="*/ 89 h 249"/>
                <a:gd name="T68" fmla="*/ 30 w 265"/>
                <a:gd name="T69" fmla="*/ 67 h 249"/>
                <a:gd name="T70" fmla="*/ 47 w 265"/>
                <a:gd name="T71" fmla="*/ 46 h 249"/>
                <a:gd name="T72" fmla="*/ 66 w 265"/>
                <a:gd name="T73" fmla="*/ 30 h 249"/>
                <a:gd name="T74" fmla="*/ 82 w 265"/>
                <a:gd name="T75" fmla="*/ 15 h 249"/>
                <a:gd name="T76" fmla="*/ 96 w 265"/>
                <a:gd name="T77" fmla="*/ 6 h 249"/>
                <a:gd name="T78" fmla="*/ 105 w 265"/>
                <a:gd name="T79" fmla="*/ 1 h 249"/>
                <a:gd name="T80" fmla="*/ 109 w 265"/>
                <a:gd name="T81" fmla="*/ 0 h 249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265"/>
                <a:gd name="T124" fmla="*/ 0 h 249"/>
                <a:gd name="T125" fmla="*/ 265 w 265"/>
                <a:gd name="T126" fmla="*/ 249 h 249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265" h="249">
                  <a:moveTo>
                    <a:pt x="109" y="0"/>
                  </a:moveTo>
                  <a:lnTo>
                    <a:pt x="111" y="0"/>
                  </a:lnTo>
                  <a:lnTo>
                    <a:pt x="119" y="0"/>
                  </a:lnTo>
                  <a:lnTo>
                    <a:pt x="129" y="2"/>
                  </a:lnTo>
                  <a:lnTo>
                    <a:pt x="144" y="8"/>
                  </a:lnTo>
                  <a:lnTo>
                    <a:pt x="158" y="13"/>
                  </a:lnTo>
                  <a:lnTo>
                    <a:pt x="177" y="23"/>
                  </a:lnTo>
                  <a:lnTo>
                    <a:pt x="195" y="37"/>
                  </a:lnTo>
                  <a:lnTo>
                    <a:pt x="214" y="54"/>
                  </a:lnTo>
                  <a:lnTo>
                    <a:pt x="228" y="72"/>
                  </a:lnTo>
                  <a:lnTo>
                    <a:pt x="243" y="92"/>
                  </a:lnTo>
                  <a:lnTo>
                    <a:pt x="253" y="111"/>
                  </a:lnTo>
                  <a:lnTo>
                    <a:pt x="261" y="129"/>
                  </a:lnTo>
                  <a:lnTo>
                    <a:pt x="265" y="145"/>
                  </a:lnTo>
                  <a:lnTo>
                    <a:pt x="265" y="161"/>
                  </a:lnTo>
                  <a:lnTo>
                    <a:pt x="263" y="174"/>
                  </a:lnTo>
                  <a:lnTo>
                    <a:pt x="257" y="186"/>
                  </a:lnTo>
                  <a:lnTo>
                    <a:pt x="244" y="196"/>
                  </a:lnTo>
                  <a:lnTo>
                    <a:pt x="226" y="211"/>
                  </a:lnTo>
                  <a:lnTo>
                    <a:pt x="203" y="224"/>
                  </a:lnTo>
                  <a:lnTo>
                    <a:pt x="177" y="237"/>
                  </a:lnTo>
                  <a:lnTo>
                    <a:pt x="148" y="245"/>
                  </a:lnTo>
                  <a:lnTo>
                    <a:pt x="119" y="249"/>
                  </a:lnTo>
                  <a:lnTo>
                    <a:pt x="91" y="247"/>
                  </a:lnTo>
                  <a:lnTo>
                    <a:pt x="66" y="236"/>
                  </a:lnTo>
                  <a:lnTo>
                    <a:pt x="43" y="218"/>
                  </a:lnTo>
                  <a:lnTo>
                    <a:pt x="28" y="200"/>
                  </a:lnTo>
                  <a:lnTo>
                    <a:pt x="16" y="181"/>
                  </a:lnTo>
                  <a:lnTo>
                    <a:pt x="8" y="165"/>
                  </a:lnTo>
                  <a:lnTo>
                    <a:pt x="1" y="148"/>
                  </a:lnTo>
                  <a:lnTo>
                    <a:pt x="0" y="134"/>
                  </a:lnTo>
                  <a:lnTo>
                    <a:pt x="0" y="122"/>
                  </a:lnTo>
                  <a:lnTo>
                    <a:pt x="4" y="116"/>
                  </a:lnTo>
                  <a:lnTo>
                    <a:pt x="14" y="89"/>
                  </a:lnTo>
                  <a:lnTo>
                    <a:pt x="30" y="67"/>
                  </a:lnTo>
                  <a:lnTo>
                    <a:pt x="47" y="46"/>
                  </a:lnTo>
                  <a:lnTo>
                    <a:pt x="66" y="30"/>
                  </a:lnTo>
                  <a:lnTo>
                    <a:pt x="82" y="15"/>
                  </a:lnTo>
                  <a:lnTo>
                    <a:pt x="96" y="6"/>
                  </a:lnTo>
                  <a:lnTo>
                    <a:pt x="105" y="1"/>
                  </a:lnTo>
                  <a:lnTo>
                    <a:pt x="109" y="0"/>
                  </a:lnTo>
                  <a:close/>
                </a:path>
              </a:pathLst>
            </a:custGeom>
            <a:solidFill>
              <a:srgbClr val="000000"/>
            </a:solidFill>
            <a:ln w="144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5" name="Freeform 124"/>
            <p:cNvSpPr>
              <a:spLocks noChangeArrowheads="1"/>
            </p:cNvSpPr>
            <p:nvPr/>
          </p:nvSpPr>
          <p:spPr bwMode="auto">
            <a:xfrm>
              <a:off x="804" y="2002"/>
              <a:ext cx="71" cy="67"/>
            </a:xfrm>
            <a:custGeom>
              <a:avLst/>
              <a:gdLst>
                <a:gd name="T0" fmla="*/ 92 w 222"/>
                <a:gd name="T1" fmla="*/ 0 h 210"/>
                <a:gd name="T2" fmla="*/ 94 w 222"/>
                <a:gd name="T3" fmla="*/ 0 h 210"/>
                <a:gd name="T4" fmla="*/ 100 w 222"/>
                <a:gd name="T5" fmla="*/ 0 h 210"/>
                <a:gd name="T6" fmla="*/ 108 w 222"/>
                <a:gd name="T7" fmla="*/ 1 h 210"/>
                <a:gd name="T8" fmla="*/ 121 w 222"/>
                <a:gd name="T9" fmla="*/ 5 h 210"/>
                <a:gd name="T10" fmla="*/ 135 w 222"/>
                <a:gd name="T11" fmla="*/ 9 h 210"/>
                <a:gd name="T12" fmla="*/ 149 w 222"/>
                <a:gd name="T13" fmla="*/ 17 h 210"/>
                <a:gd name="T14" fmla="*/ 164 w 222"/>
                <a:gd name="T15" fmla="*/ 28 h 210"/>
                <a:gd name="T16" fmla="*/ 180 w 222"/>
                <a:gd name="T17" fmla="*/ 44 h 210"/>
                <a:gd name="T18" fmla="*/ 191 w 222"/>
                <a:gd name="T19" fmla="*/ 61 h 210"/>
                <a:gd name="T20" fmla="*/ 203 w 222"/>
                <a:gd name="T21" fmla="*/ 78 h 210"/>
                <a:gd name="T22" fmla="*/ 211 w 222"/>
                <a:gd name="T23" fmla="*/ 94 h 210"/>
                <a:gd name="T24" fmla="*/ 219 w 222"/>
                <a:gd name="T25" fmla="*/ 111 h 210"/>
                <a:gd name="T26" fmla="*/ 220 w 222"/>
                <a:gd name="T27" fmla="*/ 126 h 210"/>
                <a:gd name="T28" fmla="*/ 222 w 222"/>
                <a:gd name="T29" fmla="*/ 139 h 210"/>
                <a:gd name="T30" fmla="*/ 218 w 222"/>
                <a:gd name="T31" fmla="*/ 149 h 210"/>
                <a:gd name="T32" fmla="*/ 214 w 222"/>
                <a:gd name="T33" fmla="*/ 160 h 210"/>
                <a:gd name="T34" fmla="*/ 203 w 222"/>
                <a:gd name="T35" fmla="*/ 168 h 210"/>
                <a:gd name="T36" fmla="*/ 189 w 222"/>
                <a:gd name="T37" fmla="*/ 180 h 210"/>
                <a:gd name="T38" fmla="*/ 169 w 222"/>
                <a:gd name="T39" fmla="*/ 190 h 210"/>
                <a:gd name="T40" fmla="*/ 148 w 222"/>
                <a:gd name="T41" fmla="*/ 201 h 210"/>
                <a:gd name="T42" fmla="*/ 124 w 222"/>
                <a:gd name="T43" fmla="*/ 207 h 210"/>
                <a:gd name="T44" fmla="*/ 100 w 222"/>
                <a:gd name="T45" fmla="*/ 210 h 210"/>
                <a:gd name="T46" fmla="*/ 77 w 222"/>
                <a:gd name="T47" fmla="*/ 207 h 210"/>
                <a:gd name="T48" fmla="*/ 58 w 222"/>
                <a:gd name="T49" fmla="*/ 198 h 210"/>
                <a:gd name="T50" fmla="*/ 38 w 222"/>
                <a:gd name="T51" fmla="*/ 182 h 210"/>
                <a:gd name="T52" fmla="*/ 24 w 222"/>
                <a:gd name="T53" fmla="*/ 166 h 210"/>
                <a:gd name="T54" fmla="*/ 13 w 222"/>
                <a:gd name="T55" fmla="*/ 151 h 210"/>
                <a:gd name="T56" fmla="*/ 7 w 222"/>
                <a:gd name="T57" fmla="*/ 137 h 210"/>
                <a:gd name="T58" fmla="*/ 1 w 222"/>
                <a:gd name="T59" fmla="*/ 122 h 210"/>
                <a:gd name="T60" fmla="*/ 0 w 222"/>
                <a:gd name="T61" fmla="*/ 111 h 210"/>
                <a:gd name="T62" fmla="*/ 0 w 222"/>
                <a:gd name="T63" fmla="*/ 100 h 210"/>
                <a:gd name="T64" fmla="*/ 4 w 222"/>
                <a:gd name="T65" fmla="*/ 94 h 210"/>
                <a:gd name="T66" fmla="*/ 13 w 222"/>
                <a:gd name="T67" fmla="*/ 71 h 210"/>
                <a:gd name="T68" fmla="*/ 26 w 222"/>
                <a:gd name="T69" fmla="*/ 53 h 210"/>
                <a:gd name="T70" fmla="*/ 41 w 222"/>
                <a:gd name="T71" fmla="*/ 36 h 210"/>
                <a:gd name="T72" fmla="*/ 55 w 222"/>
                <a:gd name="T73" fmla="*/ 24 h 210"/>
                <a:gd name="T74" fmla="*/ 69 w 222"/>
                <a:gd name="T75" fmla="*/ 12 h 210"/>
                <a:gd name="T76" fmla="*/ 81 w 222"/>
                <a:gd name="T77" fmla="*/ 5 h 210"/>
                <a:gd name="T78" fmla="*/ 88 w 222"/>
                <a:gd name="T79" fmla="*/ 0 h 210"/>
                <a:gd name="T80" fmla="*/ 92 w 222"/>
                <a:gd name="T81" fmla="*/ 0 h 210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222"/>
                <a:gd name="T124" fmla="*/ 0 h 210"/>
                <a:gd name="T125" fmla="*/ 222 w 222"/>
                <a:gd name="T126" fmla="*/ 210 h 210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222" h="210">
                  <a:moveTo>
                    <a:pt x="92" y="0"/>
                  </a:moveTo>
                  <a:lnTo>
                    <a:pt x="94" y="0"/>
                  </a:lnTo>
                  <a:lnTo>
                    <a:pt x="100" y="0"/>
                  </a:lnTo>
                  <a:lnTo>
                    <a:pt x="108" y="1"/>
                  </a:lnTo>
                  <a:lnTo>
                    <a:pt x="121" y="5"/>
                  </a:lnTo>
                  <a:lnTo>
                    <a:pt x="135" y="9"/>
                  </a:lnTo>
                  <a:lnTo>
                    <a:pt x="149" y="17"/>
                  </a:lnTo>
                  <a:lnTo>
                    <a:pt x="164" y="28"/>
                  </a:lnTo>
                  <a:lnTo>
                    <a:pt x="180" y="44"/>
                  </a:lnTo>
                  <a:lnTo>
                    <a:pt x="191" y="61"/>
                  </a:lnTo>
                  <a:lnTo>
                    <a:pt x="203" y="78"/>
                  </a:lnTo>
                  <a:lnTo>
                    <a:pt x="211" y="94"/>
                  </a:lnTo>
                  <a:lnTo>
                    <a:pt x="219" y="111"/>
                  </a:lnTo>
                  <a:lnTo>
                    <a:pt x="220" y="126"/>
                  </a:lnTo>
                  <a:lnTo>
                    <a:pt x="222" y="139"/>
                  </a:lnTo>
                  <a:lnTo>
                    <a:pt x="218" y="149"/>
                  </a:lnTo>
                  <a:lnTo>
                    <a:pt x="214" y="160"/>
                  </a:lnTo>
                  <a:lnTo>
                    <a:pt x="203" y="168"/>
                  </a:lnTo>
                  <a:lnTo>
                    <a:pt x="189" y="180"/>
                  </a:lnTo>
                  <a:lnTo>
                    <a:pt x="169" y="190"/>
                  </a:lnTo>
                  <a:lnTo>
                    <a:pt x="148" y="201"/>
                  </a:lnTo>
                  <a:lnTo>
                    <a:pt x="124" y="207"/>
                  </a:lnTo>
                  <a:lnTo>
                    <a:pt x="100" y="210"/>
                  </a:lnTo>
                  <a:lnTo>
                    <a:pt x="77" y="207"/>
                  </a:lnTo>
                  <a:lnTo>
                    <a:pt x="58" y="198"/>
                  </a:lnTo>
                  <a:lnTo>
                    <a:pt x="38" y="182"/>
                  </a:lnTo>
                  <a:lnTo>
                    <a:pt x="24" y="166"/>
                  </a:lnTo>
                  <a:lnTo>
                    <a:pt x="13" y="151"/>
                  </a:lnTo>
                  <a:lnTo>
                    <a:pt x="7" y="137"/>
                  </a:lnTo>
                  <a:lnTo>
                    <a:pt x="1" y="122"/>
                  </a:lnTo>
                  <a:lnTo>
                    <a:pt x="0" y="111"/>
                  </a:lnTo>
                  <a:lnTo>
                    <a:pt x="0" y="100"/>
                  </a:lnTo>
                  <a:lnTo>
                    <a:pt x="4" y="94"/>
                  </a:lnTo>
                  <a:lnTo>
                    <a:pt x="13" y="71"/>
                  </a:lnTo>
                  <a:lnTo>
                    <a:pt x="26" y="53"/>
                  </a:lnTo>
                  <a:lnTo>
                    <a:pt x="41" y="36"/>
                  </a:lnTo>
                  <a:lnTo>
                    <a:pt x="55" y="24"/>
                  </a:lnTo>
                  <a:lnTo>
                    <a:pt x="69" y="12"/>
                  </a:lnTo>
                  <a:lnTo>
                    <a:pt x="81" y="5"/>
                  </a:lnTo>
                  <a:lnTo>
                    <a:pt x="88" y="0"/>
                  </a:lnTo>
                  <a:lnTo>
                    <a:pt x="92" y="0"/>
                  </a:lnTo>
                  <a:close/>
                </a:path>
              </a:pathLst>
            </a:custGeom>
            <a:solidFill>
              <a:srgbClr val="E60000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6" name="Freeform 125"/>
            <p:cNvSpPr>
              <a:spLocks noChangeArrowheads="1"/>
            </p:cNvSpPr>
            <p:nvPr/>
          </p:nvSpPr>
          <p:spPr bwMode="auto">
            <a:xfrm>
              <a:off x="858" y="1868"/>
              <a:ext cx="80" cy="135"/>
            </a:xfrm>
            <a:custGeom>
              <a:avLst/>
              <a:gdLst>
                <a:gd name="T0" fmla="*/ 145 w 248"/>
                <a:gd name="T1" fmla="*/ 38 h 414"/>
                <a:gd name="T2" fmla="*/ 145 w 248"/>
                <a:gd name="T3" fmla="*/ 35 h 414"/>
                <a:gd name="T4" fmla="*/ 149 w 248"/>
                <a:gd name="T5" fmla="*/ 30 h 414"/>
                <a:gd name="T6" fmla="*/ 154 w 248"/>
                <a:gd name="T7" fmla="*/ 22 h 414"/>
                <a:gd name="T8" fmla="*/ 162 w 248"/>
                <a:gd name="T9" fmla="*/ 15 h 414"/>
                <a:gd name="T10" fmla="*/ 170 w 248"/>
                <a:gd name="T11" fmla="*/ 8 h 414"/>
                <a:gd name="T12" fmla="*/ 179 w 248"/>
                <a:gd name="T13" fmla="*/ 2 h 414"/>
                <a:gd name="T14" fmla="*/ 189 w 248"/>
                <a:gd name="T15" fmla="*/ 0 h 414"/>
                <a:gd name="T16" fmla="*/ 200 w 248"/>
                <a:gd name="T17" fmla="*/ 2 h 414"/>
                <a:gd name="T18" fmla="*/ 210 w 248"/>
                <a:gd name="T19" fmla="*/ 8 h 414"/>
                <a:gd name="T20" fmla="*/ 219 w 248"/>
                <a:gd name="T21" fmla="*/ 14 h 414"/>
                <a:gd name="T22" fmla="*/ 226 w 248"/>
                <a:gd name="T23" fmla="*/ 22 h 414"/>
                <a:gd name="T24" fmla="*/ 233 w 248"/>
                <a:gd name="T25" fmla="*/ 31 h 414"/>
                <a:gd name="T26" fmla="*/ 237 w 248"/>
                <a:gd name="T27" fmla="*/ 39 h 414"/>
                <a:gd name="T28" fmla="*/ 241 w 248"/>
                <a:gd name="T29" fmla="*/ 47 h 414"/>
                <a:gd name="T30" fmla="*/ 244 w 248"/>
                <a:gd name="T31" fmla="*/ 54 h 414"/>
                <a:gd name="T32" fmla="*/ 248 w 248"/>
                <a:gd name="T33" fmla="*/ 59 h 414"/>
                <a:gd name="T34" fmla="*/ 243 w 248"/>
                <a:gd name="T35" fmla="*/ 70 h 414"/>
                <a:gd name="T36" fmla="*/ 231 w 248"/>
                <a:gd name="T37" fmla="*/ 95 h 414"/>
                <a:gd name="T38" fmla="*/ 212 w 248"/>
                <a:gd name="T39" fmla="*/ 128 h 414"/>
                <a:gd name="T40" fmla="*/ 193 w 248"/>
                <a:gd name="T41" fmla="*/ 166 h 414"/>
                <a:gd name="T42" fmla="*/ 170 w 248"/>
                <a:gd name="T43" fmla="*/ 202 h 414"/>
                <a:gd name="T44" fmla="*/ 153 w 248"/>
                <a:gd name="T45" fmla="*/ 235 h 414"/>
                <a:gd name="T46" fmla="*/ 140 w 248"/>
                <a:gd name="T47" fmla="*/ 257 h 414"/>
                <a:gd name="T48" fmla="*/ 136 w 248"/>
                <a:gd name="T49" fmla="*/ 266 h 414"/>
                <a:gd name="T50" fmla="*/ 97 w 248"/>
                <a:gd name="T51" fmla="*/ 278 h 414"/>
                <a:gd name="T52" fmla="*/ 35 w 248"/>
                <a:gd name="T53" fmla="*/ 373 h 414"/>
                <a:gd name="T54" fmla="*/ 33 w 248"/>
                <a:gd name="T55" fmla="*/ 375 h 414"/>
                <a:gd name="T56" fmla="*/ 30 w 248"/>
                <a:gd name="T57" fmla="*/ 381 h 414"/>
                <a:gd name="T58" fmla="*/ 25 w 248"/>
                <a:gd name="T59" fmla="*/ 388 h 414"/>
                <a:gd name="T60" fmla="*/ 20 w 248"/>
                <a:gd name="T61" fmla="*/ 397 h 414"/>
                <a:gd name="T62" fmla="*/ 13 w 248"/>
                <a:gd name="T63" fmla="*/ 404 h 414"/>
                <a:gd name="T64" fmla="*/ 8 w 248"/>
                <a:gd name="T65" fmla="*/ 412 h 414"/>
                <a:gd name="T66" fmla="*/ 2 w 248"/>
                <a:gd name="T67" fmla="*/ 414 h 414"/>
                <a:gd name="T68" fmla="*/ 0 w 248"/>
                <a:gd name="T69" fmla="*/ 414 h 414"/>
                <a:gd name="T70" fmla="*/ 1 w 248"/>
                <a:gd name="T71" fmla="*/ 404 h 414"/>
                <a:gd name="T72" fmla="*/ 10 w 248"/>
                <a:gd name="T73" fmla="*/ 388 h 414"/>
                <a:gd name="T74" fmla="*/ 22 w 248"/>
                <a:gd name="T75" fmla="*/ 367 h 414"/>
                <a:gd name="T76" fmla="*/ 38 w 248"/>
                <a:gd name="T77" fmla="*/ 344 h 414"/>
                <a:gd name="T78" fmla="*/ 51 w 248"/>
                <a:gd name="T79" fmla="*/ 321 h 414"/>
                <a:gd name="T80" fmla="*/ 66 w 248"/>
                <a:gd name="T81" fmla="*/ 299 h 414"/>
                <a:gd name="T82" fmla="*/ 75 w 248"/>
                <a:gd name="T83" fmla="*/ 282 h 414"/>
                <a:gd name="T84" fmla="*/ 79 w 248"/>
                <a:gd name="T85" fmla="*/ 273 h 414"/>
                <a:gd name="T86" fmla="*/ 78 w 248"/>
                <a:gd name="T87" fmla="*/ 265 h 414"/>
                <a:gd name="T88" fmla="*/ 76 w 248"/>
                <a:gd name="T89" fmla="*/ 258 h 414"/>
                <a:gd name="T90" fmla="*/ 74 w 248"/>
                <a:gd name="T91" fmla="*/ 251 h 414"/>
                <a:gd name="T92" fmla="*/ 71 w 248"/>
                <a:gd name="T93" fmla="*/ 243 h 414"/>
                <a:gd name="T94" fmla="*/ 64 w 248"/>
                <a:gd name="T95" fmla="*/ 229 h 414"/>
                <a:gd name="T96" fmla="*/ 63 w 248"/>
                <a:gd name="T97" fmla="*/ 225 h 414"/>
                <a:gd name="T98" fmla="*/ 145 w 248"/>
                <a:gd name="T99" fmla="*/ 38 h 414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w 248"/>
                <a:gd name="T151" fmla="*/ 0 h 414"/>
                <a:gd name="T152" fmla="*/ 248 w 248"/>
                <a:gd name="T153" fmla="*/ 414 h 414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T150" t="T151" r="T152" b="T153"/>
              <a:pathLst>
                <a:path w="248" h="414">
                  <a:moveTo>
                    <a:pt x="145" y="38"/>
                  </a:moveTo>
                  <a:lnTo>
                    <a:pt x="145" y="35"/>
                  </a:lnTo>
                  <a:lnTo>
                    <a:pt x="149" y="30"/>
                  </a:lnTo>
                  <a:lnTo>
                    <a:pt x="154" y="22"/>
                  </a:lnTo>
                  <a:lnTo>
                    <a:pt x="162" y="15"/>
                  </a:lnTo>
                  <a:lnTo>
                    <a:pt x="170" y="8"/>
                  </a:lnTo>
                  <a:lnTo>
                    <a:pt x="179" y="2"/>
                  </a:lnTo>
                  <a:lnTo>
                    <a:pt x="189" y="0"/>
                  </a:lnTo>
                  <a:lnTo>
                    <a:pt x="200" y="2"/>
                  </a:lnTo>
                  <a:lnTo>
                    <a:pt x="210" y="8"/>
                  </a:lnTo>
                  <a:lnTo>
                    <a:pt x="219" y="14"/>
                  </a:lnTo>
                  <a:lnTo>
                    <a:pt x="226" y="22"/>
                  </a:lnTo>
                  <a:lnTo>
                    <a:pt x="233" y="31"/>
                  </a:lnTo>
                  <a:lnTo>
                    <a:pt x="237" y="39"/>
                  </a:lnTo>
                  <a:lnTo>
                    <a:pt x="241" y="47"/>
                  </a:lnTo>
                  <a:lnTo>
                    <a:pt x="244" y="54"/>
                  </a:lnTo>
                  <a:lnTo>
                    <a:pt x="248" y="59"/>
                  </a:lnTo>
                  <a:lnTo>
                    <a:pt x="243" y="70"/>
                  </a:lnTo>
                  <a:lnTo>
                    <a:pt x="231" y="95"/>
                  </a:lnTo>
                  <a:lnTo>
                    <a:pt x="212" y="128"/>
                  </a:lnTo>
                  <a:lnTo>
                    <a:pt x="193" y="166"/>
                  </a:lnTo>
                  <a:lnTo>
                    <a:pt x="170" y="202"/>
                  </a:lnTo>
                  <a:lnTo>
                    <a:pt x="153" y="235"/>
                  </a:lnTo>
                  <a:lnTo>
                    <a:pt x="140" y="257"/>
                  </a:lnTo>
                  <a:lnTo>
                    <a:pt x="136" y="266"/>
                  </a:lnTo>
                  <a:lnTo>
                    <a:pt x="97" y="278"/>
                  </a:lnTo>
                  <a:lnTo>
                    <a:pt x="35" y="373"/>
                  </a:lnTo>
                  <a:lnTo>
                    <a:pt x="33" y="375"/>
                  </a:lnTo>
                  <a:lnTo>
                    <a:pt x="30" y="381"/>
                  </a:lnTo>
                  <a:lnTo>
                    <a:pt x="25" y="388"/>
                  </a:lnTo>
                  <a:lnTo>
                    <a:pt x="20" y="397"/>
                  </a:lnTo>
                  <a:lnTo>
                    <a:pt x="13" y="404"/>
                  </a:lnTo>
                  <a:lnTo>
                    <a:pt x="8" y="412"/>
                  </a:lnTo>
                  <a:lnTo>
                    <a:pt x="2" y="414"/>
                  </a:lnTo>
                  <a:lnTo>
                    <a:pt x="0" y="414"/>
                  </a:lnTo>
                  <a:lnTo>
                    <a:pt x="1" y="404"/>
                  </a:lnTo>
                  <a:lnTo>
                    <a:pt x="10" y="388"/>
                  </a:lnTo>
                  <a:lnTo>
                    <a:pt x="22" y="367"/>
                  </a:lnTo>
                  <a:lnTo>
                    <a:pt x="38" y="344"/>
                  </a:lnTo>
                  <a:lnTo>
                    <a:pt x="51" y="321"/>
                  </a:lnTo>
                  <a:lnTo>
                    <a:pt x="66" y="299"/>
                  </a:lnTo>
                  <a:lnTo>
                    <a:pt x="75" y="282"/>
                  </a:lnTo>
                  <a:lnTo>
                    <a:pt x="79" y="273"/>
                  </a:lnTo>
                  <a:lnTo>
                    <a:pt x="78" y="265"/>
                  </a:lnTo>
                  <a:lnTo>
                    <a:pt x="76" y="258"/>
                  </a:lnTo>
                  <a:lnTo>
                    <a:pt x="74" y="251"/>
                  </a:lnTo>
                  <a:lnTo>
                    <a:pt x="71" y="243"/>
                  </a:lnTo>
                  <a:lnTo>
                    <a:pt x="64" y="229"/>
                  </a:lnTo>
                  <a:lnTo>
                    <a:pt x="63" y="225"/>
                  </a:lnTo>
                  <a:lnTo>
                    <a:pt x="145" y="38"/>
                  </a:lnTo>
                  <a:close/>
                </a:path>
              </a:pathLst>
            </a:custGeom>
            <a:solidFill>
              <a:srgbClr val="FFBF00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7" name="Freeform 126"/>
            <p:cNvSpPr>
              <a:spLocks noChangeArrowheads="1"/>
            </p:cNvSpPr>
            <p:nvPr/>
          </p:nvSpPr>
          <p:spPr bwMode="auto">
            <a:xfrm>
              <a:off x="873" y="1883"/>
              <a:ext cx="109" cy="133"/>
            </a:xfrm>
            <a:custGeom>
              <a:avLst/>
              <a:gdLst>
                <a:gd name="T0" fmla="*/ 219 w 335"/>
                <a:gd name="T1" fmla="*/ 23 h 408"/>
                <a:gd name="T2" fmla="*/ 220 w 335"/>
                <a:gd name="T3" fmla="*/ 20 h 408"/>
                <a:gd name="T4" fmla="*/ 227 w 335"/>
                <a:gd name="T5" fmla="*/ 16 h 408"/>
                <a:gd name="T6" fmla="*/ 237 w 335"/>
                <a:gd name="T7" fmla="*/ 9 h 408"/>
                <a:gd name="T8" fmla="*/ 251 w 335"/>
                <a:gd name="T9" fmla="*/ 5 h 408"/>
                <a:gd name="T10" fmla="*/ 264 w 335"/>
                <a:gd name="T11" fmla="*/ 0 h 408"/>
                <a:gd name="T12" fmla="*/ 278 w 335"/>
                <a:gd name="T13" fmla="*/ 0 h 408"/>
                <a:gd name="T14" fmla="*/ 293 w 335"/>
                <a:gd name="T15" fmla="*/ 4 h 408"/>
                <a:gd name="T16" fmla="*/ 306 w 335"/>
                <a:gd name="T17" fmla="*/ 13 h 408"/>
                <a:gd name="T18" fmla="*/ 315 w 335"/>
                <a:gd name="T19" fmla="*/ 25 h 408"/>
                <a:gd name="T20" fmla="*/ 323 w 335"/>
                <a:gd name="T21" fmla="*/ 40 h 408"/>
                <a:gd name="T22" fmla="*/ 328 w 335"/>
                <a:gd name="T23" fmla="*/ 52 h 408"/>
                <a:gd name="T24" fmla="*/ 334 w 335"/>
                <a:gd name="T25" fmla="*/ 66 h 408"/>
                <a:gd name="T26" fmla="*/ 335 w 335"/>
                <a:gd name="T27" fmla="*/ 77 h 408"/>
                <a:gd name="T28" fmla="*/ 335 w 335"/>
                <a:gd name="T29" fmla="*/ 89 h 408"/>
                <a:gd name="T30" fmla="*/ 334 w 335"/>
                <a:gd name="T31" fmla="*/ 97 h 408"/>
                <a:gd name="T32" fmla="*/ 331 w 335"/>
                <a:gd name="T33" fmla="*/ 105 h 408"/>
                <a:gd name="T34" fmla="*/ 319 w 335"/>
                <a:gd name="T35" fmla="*/ 115 h 408"/>
                <a:gd name="T36" fmla="*/ 299 w 335"/>
                <a:gd name="T37" fmla="*/ 138 h 408"/>
                <a:gd name="T38" fmla="*/ 273 w 335"/>
                <a:gd name="T39" fmla="*/ 168 h 408"/>
                <a:gd name="T40" fmla="*/ 244 w 335"/>
                <a:gd name="T41" fmla="*/ 204 h 408"/>
                <a:gd name="T42" fmla="*/ 215 w 335"/>
                <a:gd name="T43" fmla="*/ 237 h 408"/>
                <a:gd name="T44" fmla="*/ 190 w 335"/>
                <a:gd name="T45" fmla="*/ 267 h 408"/>
                <a:gd name="T46" fmla="*/ 171 w 335"/>
                <a:gd name="T47" fmla="*/ 287 h 408"/>
                <a:gd name="T48" fmla="*/ 166 w 335"/>
                <a:gd name="T49" fmla="*/ 296 h 408"/>
                <a:gd name="T50" fmla="*/ 125 w 335"/>
                <a:gd name="T51" fmla="*/ 292 h 408"/>
                <a:gd name="T52" fmla="*/ 120 w 335"/>
                <a:gd name="T53" fmla="*/ 296 h 408"/>
                <a:gd name="T54" fmla="*/ 107 w 335"/>
                <a:gd name="T55" fmla="*/ 309 h 408"/>
                <a:gd name="T56" fmla="*/ 88 w 335"/>
                <a:gd name="T57" fmla="*/ 328 h 408"/>
                <a:gd name="T58" fmla="*/ 67 w 335"/>
                <a:gd name="T59" fmla="*/ 350 h 408"/>
                <a:gd name="T60" fmla="*/ 45 w 335"/>
                <a:gd name="T61" fmla="*/ 371 h 408"/>
                <a:gd name="T62" fmla="*/ 26 w 335"/>
                <a:gd name="T63" fmla="*/ 390 h 408"/>
                <a:gd name="T64" fmla="*/ 11 w 335"/>
                <a:gd name="T65" fmla="*/ 403 h 408"/>
                <a:gd name="T66" fmla="*/ 5 w 335"/>
                <a:gd name="T67" fmla="*/ 408 h 408"/>
                <a:gd name="T68" fmla="*/ 1 w 335"/>
                <a:gd name="T69" fmla="*/ 406 h 408"/>
                <a:gd name="T70" fmla="*/ 0 w 335"/>
                <a:gd name="T71" fmla="*/ 400 h 408"/>
                <a:gd name="T72" fmla="*/ 0 w 335"/>
                <a:gd name="T73" fmla="*/ 394 h 408"/>
                <a:gd name="T74" fmla="*/ 0 w 335"/>
                <a:gd name="T75" fmla="*/ 392 h 408"/>
                <a:gd name="T76" fmla="*/ 4 w 335"/>
                <a:gd name="T77" fmla="*/ 387 h 408"/>
                <a:gd name="T78" fmla="*/ 15 w 335"/>
                <a:gd name="T79" fmla="*/ 374 h 408"/>
                <a:gd name="T80" fmla="*/ 33 w 335"/>
                <a:gd name="T81" fmla="*/ 355 h 408"/>
                <a:gd name="T82" fmla="*/ 54 w 335"/>
                <a:gd name="T83" fmla="*/ 336 h 408"/>
                <a:gd name="T84" fmla="*/ 74 w 335"/>
                <a:gd name="T85" fmla="*/ 313 h 408"/>
                <a:gd name="T86" fmla="*/ 92 w 335"/>
                <a:gd name="T87" fmla="*/ 295 h 408"/>
                <a:gd name="T88" fmla="*/ 105 w 335"/>
                <a:gd name="T89" fmla="*/ 280 h 408"/>
                <a:gd name="T90" fmla="*/ 112 w 335"/>
                <a:gd name="T91" fmla="*/ 274 h 408"/>
                <a:gd name="T92" fmla="*/ 109 w 335"/>
                <a:gd name="T93" fmla="*/ 263 h 408"/>
                <a:gd name="T94" fmla="*/ 105 w 335"/>
                <a:gd name="T95" fmla="*/ 250 h 408"/>
                <a:gd name="T96" fmla="*/ 101 w 335"/>
                <a:gd name="T97" fmla="*/ 239 h 408"/>
                <a:gd name="T98" fmla="*/ 100 w 335"/>
                <a:gd name="T99" fmla="*/ 235 h 408"/>
                <a:gd name="T100" fmla="*/ 104 w 335"/>
                <a:gd name="T101" fmla="*/ 225 h 408"/>
                <a:gd name="T102" fmla="*/ 117 w 335"/>
                <a:gd name="T103" fmla="*/ 201 h 408"/>
                <a:gd name="T104" fmla="*/ 136 w 335"/>
                <a:gd name="T105" fmla="*/ 167 h 408"/>
                <a:gd name="T106" fmla="*/ 159 w 335"/>
                <a:gd name="T107" fmla="*/ 128 h 408"/>
                <a:gd name="T108" fmla="*/ 181 w 335"/>
                <a:gd name="T109" fmla="*/ 89 h 408"/>
                <a:gd name="T110" fmla="*/ 199 w 335"/>
                <a:gd name="T111" fmla="*/ 56 h 408"/>
                <a:gd name="T112" fmla="*/ 212 w 335"/>
                <a:gd name="T113" fmla="*/ 31 h 408"/>
                <a:gd name="T114" fmla="*/ 219 w 335"/>
                <a:gd name="T115" fmla="*/ 23 h 408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w 335"/>
                <a:gd name="T175" fmla="*/ 0 h 408"/>
                <a:gd name="T176" fmla="*/ 335 w 335"/>
                <a:gd name="T177" fmla="*/ 408 h 408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T174" t="T175" r="T176" b="T177"/>
              <a:pathLst>
                <a:path w="335" h="408">
                  <a:moveTo>
                    <a:pt x="219" y="23"/>
                  </a:moveTo>
                  <a:lnTo>
                    <a:pt x="220" y="20"/>
                  </a:lnTo>
                  <a:lnTo>
                    <a:pt x="227" y="16"/>
                  </a:lnTo>
                  <a:lnTo>
                    <a:pt x="237" y="9"/>
                  </a:lnTo>
                  <a:lnTo>
                    <a:pt x="251" y="5"/>
                  </a:lnTo>
                  <a:lnTo>
                    <a:pt x="264" y="0"/>
                  </a:lnTo>
                  <a:lnTo>
                    <a:pt x="278" y="0"/>
                  </a:lnTo>
                  <a:lnTo>
                    <a:pt x="293" y="4"/>
                  </a:lnTo>
                  <a:lnTo>
                    <a:pt x="306" y="13"/>
                  </a:lnTo>
                  <a:lnTo>
                    <a:pt x="315" y="25"/>
                  </a:lnTo>
                  <a:lnTo>
                    <a:pt x="323" y="40"/>
                  </a:lnTo>
                  <a:lnTo>
                    <a:pt x="328" y="52"/>
                  </a:lnTo>
                  <a:lnTo>
                    <a:pt x="334" y="66"/>
                  </a:lnTo>
                  <a:lnTo>
                    <a:pt x="335" y="77"/>
                  </a:lnTo>
                  <a:lnTo>
                    <a:pt x="335" y="89"/>
                  </a:lnTo>
                  <a:lnTo>
                    <a:pt x="334" y="97"/>
                  </a:lnTo>
                  <a:lnTo>
                    <a:pt x="331" y="105"/>
                  </a:lnTo>
                  <a:lnTo>
                    <a:pt x="319" y="115"/>
                  </a:lnTo>
                  <a:lnTo>
                    <a:pt x="299" y="138"/>
                  </a:lnTo>
                  <a:lnTo>
                    <a:pt x="273" y="168"/>
                  </a:lnTo>
                  <a:lnTo>
                    <a:pt x="244" y="204"/>
                  </a:lnTo>
                  <a:lnTo>
                    <a:pt x="215" y="237"/>
                  </a:lnTo>
                  <a:lnTo>
                    <a:pt x="190" y="267"/>
                  </a:lnTo>
                  <a:lnTo>
                    <a:pt x="171" y="287"/>
                  </a:lnTo>
                  <a:lnTo>
                    <a:pt x="166" y="296"/>
                  </a:lnTo>
                  <a:lnTo>
                    <a:pt x="125" y="292"/>
                  </a:lnTo>
                  <a:lnTo>
                    <a:pt x="120" y="296"/>
                  </a:lnTo>
                  <a:lnTo>
                    <a:pt x="107" y="309"/>
                  </a:lnTo>
                  <a:lnTo>
                    <a:pt x="88" y="328"/>
                  </a:lnTo>
                  <a:lnTo>
                    <a:pt x="67" y="350"/>
                  </a:lnTo>
                  <a:lnTo>
                    <a:pt x="45" y="371"/>
                  </a:lnTo>
                  <a:lnTo>
                    <a:pt x="26" y="390"/>
                  </a:lnTo>
                  <a:lnTo>
                    <a:pt x="11" y="403"/>
                  </a:lnTo>
                  <a:lnTo>
                    <a:pt x="5" y="408"/>
                  </a:lnTo>
                  <a:lnTo>
                    <a:pt x="1" y="406"/>
                  </a:lnTo>
                  <a:lnTo>
                    <a:pt x="0" y="400"/>
                  </a:lnTo>
                  <a:lnTo>
                    <a:pt x="0" y="394"/>
                  </a:lnTo>
                  <a:lnTo>
                    <a:pt x="0" y="392"/>
                  </a:lnTo>
                  <a:lnTo>
                    <a:pt x="4" y="387"/>
                  </a:lnTo>
                  <a:lnTo>
                    <a:pt x="15" y="374"/>
                  </a:lnTo>
                  <a:lnTo>
                    <a:pt x="33" y="355"/>
                  </a:lnTo>
                  <a:lnTo>
                    <a:pt x="54" y="336"/>
                  </a:lnTo>
                  <a:lnTo>
                    <a:pt x="74" y="313"/>
                  </a:lnTo>
                  <a:lnTo>
                    <a:pt x="92" y="295"/>
                  </a:lnTo>
                  <a:lnTo>
                    <a:pt x="105" y="280"/>
                  </a:lnTo>
                  <a:lnTo>
                    <a:pt x="112" y="274"/>
                  </a:lnTo>
                  <a:lnTo>
                    <a:pt x="109" y="263"/>
                  </a:lnTo>
                  <a:lnTo>
                    <a:pt x="105" y="250"/>
                  </a:lnTo>
                  <a:lnTo>
                    <a:pt x="101" y="239"/>
                  </a:lnTo>
                  <a:lnTo>
                    <a:pt x="100" y="235"/>
                  </a:lnTo>
                  <a:lnTo>
                    <a:pt x="104" y="225"/>
                  </a:lnTo>
                  <a:lnTo>
                    <a:pt x="117" y="201"/>
                  </a:lnTo>
                  <a:lnTo>
                    <a:pt x="136" y="167"/>
                  </a:lnTo>
                  <a:lnTo>
                    <a:pt x="159" y="128"/>
                  </a:lnTo>
                  <a:lnTo>
                    <a:pt x="181" y="89"/>
                  </a:lnTo>
                  <a:lnTo>
                    <a:pt x="199" y="56"/>
                  </a:lnTo>
                  <a:lnTo>
                    <a:pt x="212" y="31"/>
                  </a:lnTo>
                  <a:lnTo>
                    <a:pt x="219" y="23"/>
                  </a:lnTo>
                  <a:close/>
                </a:path>
              </a:pathLst>
            </a:custGeom>
            <a:solidFill>
              <a:srgbClr val="FFBF00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8" name="Freeform 127"/>
            <p:cNvSpPr>
              <a:spLocks noChangeArrowheads="1"/>
            </p:cNvSpPr>
            <p:nvPr/>
          </p:nvSpPr>
          <p:spPr bwMode="auto">
            <a:xfrm>
              <a:off x="882" y="1919"/>
              <a:ext cx="137" cy="107"/>
            </a:xfrm>
            <a:custGeom>
              <a:avLst/>
              <a:gdLst>
                <a:gd name="T0" fmla="*/ 331 w 422"/>
                <a:gd name="T1" fmla="*/ 8 h 332"/>
                <a:gd name="T2" fmla="*/ 332 w 422"/>
                <a:gd name="T3" fmla="*/ 7 h 332"/>
                <a:gd name="T4" fmla="*/ 339 w 422"/>
                <a:gd name="T5" fmla="*/ 4 h 332"/>
                <a:gd name="T6" fmla="*/ 348 w 422"/>
                <a:gd name="T7" fmla="*/ 2 h 332"/>
                <a:gd name="T8" fmla="*/ 360 w 422"/>
                <a:gd name="T9" fmla="*/ 2 h 332"/>
                <a:gd name="T10" fmla="*/ 372 w 422"/>
                <a:gd name="T11" fmla="*/ 0 h 332"/>
                <a:gd name="T12" fmla="*/ 387 w 422"/>
                <a:gd name="T13" fmla="*/ 3 h 332"/>
                <a:gd name="T14" fmla="*/ 399 w 422"/>
                <a:gd name="T15" fmla="*/ 8 h 332"/>
                <a:gd name="T16" fmla="*/ 410 w 422"/>
                <a:gd name="T17" fmla="*/ 18 h 332"/>
                <a:gd name="T18" fmla="*/ 416 w 422"/>
                <a:gd name="T19" fmla="*/ 30 h 332"/>
                <a:gd name="T20" fmla="*/ 420 w 422"/>
                <a:gd name="T21" fmla="*/ 43 h 332"/>
                <a:gd name="T22" fmla="*/ 421 w 422"/>
                <a:gd name="T23" fmla="*/ 56 h 332"/>
                <a:gd name="T24" fmla="*/ 422 w 422"/>
                <a:gd name="T25" fmla="*/ 70 h 332"/>
                <a:gd name="T26" fmla="*/ 418 w 422"/>
                <a:gd name="T27" fmla="*/ 82 h 332"/>
                <a:gd name="T28" fmla="*/ 416 w 422"/>
                <a:gd name="T29" fmla="*/ 96 h 332"/>
                <a:gd name="T30" fmla="*/ 410 w 422"/>
                <a:gd name="T31" fmla="*/ 106 h 332"/>
                <a:gd name="T32" fmla="*/ 406 w 422"/>
                <a:gd name="T33" fmla="*/ 115 h 332"/>
                <a:gd name="T34" fmla="*/ 391 w 422"/>
                <a:gd name="T35" fmla="*/ 126 h 332"/>
                <a:gd name="T36" fmla="*/ 363 w 422"/>
                <a:gd name="T37" fmla="*/ 146 h 332"/>
                <a:gd name="T38" fmla="*/ 327 w 422"/>
                <a:gd name="T39" fmla="*/ 170 h 332"/>
                <a:gd name="T40" fmla="*/ 289 w 422"/>
                <a:gd name="T41" fmla="*/ 196 h 332"/>
                <a:gd name="T42" fmla="*/ 251 w 422"/>
                <a:gd name="T43" fmla="*/ 220 h 332"/>
                <a:gd name="T44" fmla="*/ 218 w 422"/>
                <a:gd name="T45" fmla="*/ 242 h 332"/>
                <a:gd name="T46" fmla="*/ 195 w 422"/>
                <a:gd name="T47" fmla="*/ 257 h 332"/>
                <a:gd name="T48" fmla="*/ 187 w 422"/>
                <a:gd name="T49" fmla="*/ 263 h 332"/>
                <a:gd name="T50" fmla="*/ 153 w 422"/>
                <a:gd name="T51" fmla="*/ 250 h 332"/>
                <a:gd name="T52" fmla="*/ 2 w 422"/>
                <a:gd name="T53" fmla="*/ 332 h 332"/>
                <a:gd name="T54" fmla="*/ 0 w 422"/>
                <a:gd name="T55" fmla="*/ 328 h 332"/>
                <a:gd name="T56" fmla="*/ 2 w 422"/>
                <a:gd name="T57" fmla="*/ 319 h 332"/>
                <a:gd name="T58" fmla="*/ 10 w 422"/>
                <a:gd name="T59" fmla="*/ 312 h 332"/>
                <a:gd name="T60" fmla="*/ 29 w 422"/>
                <a:gd name="T61" fmla="*/ 302 h 332"/>
                <a:gd name="T62" fmla="*/ 51 w 422"/>
                <a:gd name="T63" fmla="*/ 287 h 332"/>
                <a:gd name="T64" fmla="*/ 79 w 422"/>
                <a:gd name="T65" fmla="*/ 273 h 332"/>
                <a:gd name="T66" fmla="*/ 104 w 422"/>
                <a:gd name="T67" fmla="*/ 257 h 332"/>
                <a:gd name="T68" fmla="*/ 126 w 422"/>
                <a:gd name="T69" fmla="*/ 243 h 332"/>
                <a:gd name="T70" fmla="*/ 140 w 422"/>
                <a:gd name="T71" fmla="*/ 233 h 332"/>
                <a:gd name="T72" fmla="*/ 146 w 422"/>
                <a:gd name="T73" fmla="*/ 228 h 332"/>
                <a:gd name="T74" fmla="*/ 146 w 422"/>
                <a:gd name="T75" fmla="*/ 221 h 332"/>
                <a:gd name="T76" fmla="*/ 148 w 422"/>
                <a:gd name="T77" fmla="*/ 213 h 332"/>
                <a:gd name="T78" fmla="*/ 149 w 422"/>
                <a:gd name="T79" fmla="*/ 205 h 332"/>
                <a:gd name="T80" fmla="*/ 150 w 422"/>
                <a:gd name="T81" fmla="*/ 203 h 332"/>
                <a:gd name="T82" fmla="*/ 331 w 422"/>
                <a:gd name="T83" fmla="*/ 8 h 332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w 422"/>
                <a:gd name="T127" fmla="*/ 0 h 332"/>
                <a:gd name="T128" fmla="*/ 422 w 422"/>
                <a:gd name="T129" fmla="*/ 332 h 332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T126" t="T127" r="T128" b="T129"/>
              <a:pathLst>
                <a:path w="422" h="332">
                  <a:moveTo>
                    <a:pt x="331" y="8"/>
                  </a:moveTo>
                  <a:lnTo>
                    <a:pt x="332" y="7"/>
                  </a:lnTo>
                  <a:lnTo>
                    <a:pt x="339" y="4"/>
                  </a:lnTo>
                  <a:lnTo>
                    <a:pt x="348" y="2"/>
                  </a:lnTo>
                  <a:lnTo>
                    <a:pt x="360" y="2"/>
                  </a:lnTo>
                  <a:lnTo>
                    <a:pt x="372" y="0"/>
                  </a:lnTo>
                  <a:lnTo>
                    <a:pt x="387" y="3"/>
                  </a:lnTo>
                  <a:lnTo>
                    <a:pt x="399" y="8"/>
                  </a:lnTo>
                  <a:lnTo>
                    <a:pt x="410" y="18"/>
                  </a:lnTo>
                  <a:lnTo>
                    <a:pt x="416" y="30"/>
                  </a:lnTo>
                  <a:lnTo>
                    <a:pt x="420" y="43"/>
                  </a:lnTo>
                  <a:lnTo>
                    <a:pt x="421" y="56"/>
                  </a:lnTo>
                  <a:lnTo>
                    <a:pt x="422" y="70"/>
                  </a:lnTo>
                  <a:lnTo>
                    <a:pt x="418" y="82"/>
                  </a:lnTo>
                  <a:lnTo>
                    <a:pt x="416" y="96"/>
                  </a:lnTo>
                  <a:lnTo>
                    <a:pt x="410" y="106"/>
                  </a:lnTo>
                  <a:lnTo>
                    <a:pt x="406" y="115"/>
                  </a:lnTo>
                  <a:lnTo>
                    <a:pt x="391" y="126"/>
                  </a:lnTo>
                  <a:lnTo>
                    <a:pt x="363" y="146"/>
                  </a:lnTo>
                  <a:lnTo>
                    <a:pt x="327" y="170"/>
                  </a:lnTo>
                  <a:lnTo>
                    <a:pt x="289" y="196"/>
                  </a:lnTo>
                  <a:lnTo>
                    <a:pt x="251" y="220"/>
                  </a:lnTo>
                  <a:lnTo>
                    <a:pt x="218" y="242"/>
                  </a:lnTo>
                  <a:lnTo>
                    <a:pt x="195" y="257"/>
                  </a:lnTo>
                  <a:lnTo>
                    <a:pt x="187" y="263"/>
                  </a:lnTo>
                  <a:lnTo>
                    <a:pt x="153" y="250"/>
                  </a:lnTo>
                  <a:lnTo>
                    <a:pt x="2" y="332"/>
                  </a:lnTo>
                  <a:lnTo>
                    <a:pt x="0" y="328"/>
                  </a:lnTo>
                  <a:lnTo>
                    <a:pt x="2" y="319"/>
                  </a:lnTo>
                  <a:lnTo>
                    <a:pt x="10" y="312"/>
                  </a:lnTo>
                  <a:lnTo>
                    <a:pt x="29" y="302"/>
                  </a:lnTo>
                  <a:lnTo>
                    <a:pt x="51" y="287"/>
                  </a:lnTo>
                  <a:lnTo>
                    <a:pt x="79" y="273"/>
                  </a:lnTo>
                  <a:lnTo>
                    <a:pt x="104" y="257"/>
                  </a:lnTo>
                  <a:lnTo>
                    <a:pt x="126" y="243"/>
                  </a:lnTo>
                  <a:lnTo>
                    <a:pt x="140" y="233"/>
                  </a:lnTo>
                  <a:lnTo>
                    <a:pt x="146" y="228"/>
                  </a:lnTo>
                  <a:lnTo>
                    <a:pt x="146" y="221"/>
                  </a:lnTo>
                  <a:lnTo>
                    <a:pt x="148" y="213"/>
                  </a:lnTo>
                  <a:lnTo>
                    <a:pt x="149" y="205"/>
                  </a:lnTo>
                  <a:lnTo>
                    <a:pt x="150" y="203"/>
                  </a:lnTo>
                  <a:lnTo>
                    <a:pt x="331" y="8"/>
                  </a:lnTo>
                  <a:close/>
                </a:path>
              </a:pathLst>
            </a:custGeom>
            <a:solidFill>
              <a:srgbClr val="FFBF00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9" name="Freeform 128"/>
            <p:cNvSpPr>
              <a:spLocks noChangeArrowheads="1"/>
            </p:cNvSpPr>
            <p:nvPr/>
          </p:nvSpPr>
          <p:spPr bwMode="auto">
            <a:xfrm>
              <a:off x="886" y="1963"/>
              <a:ext cx="157" cy="76"/>
            </a:xfrm>
            <a:custGeom>
              <a:avLst/>
              <a:gdLst>
                <a:gd name="T0" fmla="*/ 413 w 479"/>
                <a:gd name="T1" fmla="*/ 0 h 235"/>
                <a:gd name="T2" fmla="*/ 415 w 479"/>
                <a:gd name="T3" fmla="*/ 0 h 235"/>
                <a:gd name="T4" fmla="*/ 421 w 479"/>
                <a:gd name="T5" fmla="*/ 1 h 235"/>
                <a:gd name="T6" fmla="*/ 429 w 479"/>
                <a:gd name="T7" fmla="*/ 3 h 235"/>
                <a:gd name="T8" fmla="*/ 441 w 479"/>
                <a:gd name="T9" fmla="*/ 6 h 235"/>
                <a:gd name="T10" fmla="*/ 452 w 479"/>
                <a:gd name="T11" fmla="*/ 10 h 235"/>
                <a:gd name="T12" fmla="*/ 462 w 479"/>
                <a:gd name="T13" fmla="*/ 20 h 235"/>
                <a:gd name="T14" fmla="*/ 471 w 479"/>
                <a:gd name="T15" fmla="*/ 28 h 235"/>
                <a:gd name="T16" fmla="*/ 479 w 479"/>
                <a:gd name="T17" fmla="*/ 41 h 235"/>
                <a:gd name="T18" fmla="*/ 478 w 479"/>
                <a:gd name="T19" fmla="*/ 53 h 235"/>
                <a:gd name="T20" fmla="*/ 474 w 479"/>
                <a:gd name="T21" fmla="*/ 67 h 235"/>
                <a:gd name="T22" fmla="*/ 466 w 479"/>
                <a:gd name="T23" fmla="*/ 82 h 235"/>
                <a:gd name="T24" fmla="*/ 458 w 479"/>
                <a:gd name="T25" fmla="*/ 98 h 235"/>
                <a:gd name="T26" fmla="*/ 448 w 479"/>
                <a:gd name="T27" fmla="*/ 109 h 235"/>
                <a:gd name="T28" fmla="*/ 440 w 479"/>
                <a:gd name="T29" fmla="*/ 121 h 235"/>
                <a:gd name="T30" fmla="*/ 433 w 479"/>
                <a:gd name="T31" fmla="*/ 128 h 235"/>
                <a:gd name="T32" fmla="*/ 432 w 479"/>
                <a:gd name="T33" fmla="*/ 132 h 235"/>
                <a:gd name="T34" fmla="*/ 203 w 479"/>
                <a:gd name="T35" fmla="*/ 207 h 235"/>
                <a:gd name="T36" fmla="*/ 178 w 479"/>
                <a:gd name="T37" fmla="*/ 194 h 235"/>
                <a:gd name="T38" fmla="*/ 170 w 479"/>
                <a:gd name="T39" fmla="*/ 195 h 235"/>
                <a:gd name="T40" fmla="*/ 152 w 479"/>
                <a:gd name="T41" fmla="*/ 201 h 235"/>
                <a:gd name="T42" fmla="*/ 125 w 479"/>
                <a:gd name="T43" fmla="*/ 207 h 235"/>
                <a:gd name="T44" fmla="*/ 95 w 479"/>
                <a:gd name="T45" fmla="*/ 216 h 235"/>
                <a:gd name="T46" fmla="*/ 63 w 479"/>
                <a:gd name="T47" fmla="*/ 223 h 235"/>
                <a:gd name="T48" fmla="*/ 36 w 479"/>
                <a:gd name="T49" fmla="*/ 230 h 235"/>
                <a:gd name="T50" fmla="*/ 14 w 479"/>
                <a:gd name="T51" fmla="*/ 234 h 235"/>
                <a:gd name="T52" fmla="*/ 5 w 479"/>
                <a:gd name="T53" fmla="*/ 235 h 235"/>
                <a:gd name="T54" fmla="*/ 0 w 479"/>
                <a:gd name="T55" fmla="*/ 230 h 235"/>
                <a:gd name="T56" fmla="*/ 0 w 479"/>
                <a:gd name="T57" fmla="*/ 224 h 235"/>
                <a:gd name="T58" fmla="*/ 1 w 479"/>
                <a:gd name="T59" fmla="*/ 220 h 235"/>
                <a:gd name="T60" fmla="*/ 3 w 479"/>
                <a:gd name="T61" fmla="*/ 219 h 235"/>
                <a:gd name="T62" fmla="*/ 168 w 479"/>
                <a:gd name="T63" fmla="*/ 169 h 235"/>
                <a:gd name="T64" fmla="*/ 187 w 479"/>
                <a:gd name="T65" fmla="*/ 132 h 235"/>
                <a:gd name="T66" fmla="*/ 413 w 479"/>
                <a:gd name="T67" fmla="*/ 0 h 235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479"/>
                <a:gd name="T103" fmla="*/ 0 h 235"/>
                <a:gd name="T104" fmla="*/ 479 w 479"/>
                <a:gd name="T105" fmla="*/ 235 h 235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479" h="235">
                  <a:moveTo>
                    <a:pt x="413" y="0"/>
                  </a:moveTo>
                  <a:lnTo>
                    <a:pt x="415" y="0"/>
                  </a:lnTo>
                  <a:lnTo>
                    <a:pt x="421" y="1"/>
                  </a:lnTo>
                  <a:lnTo>
                    <a:pt x="429" y="3"/>
                  </a:lnTo>
                  <a:lnTo>
                    <a:pt x="441" y="6"/>
                  </a:lnTo>
                  <a:lnTo>
                    <a:pt x="452" y="10"/>
                  </a:lnTo>
                  <a:lnTo>
                    <a:pt x="462" y="20"/>
                  </a:lnTo>
                  <a:lnTo>
                    <a:pt x="471" y="28"/>
                  </a:lnTo>
                  <a:lnTo>
                    <a:pt x="479" y="41"/>
                  </a:lnTo>
                  <a:lnTo>
                    <a:pt x="478" y="53"/>
                  </a:lnTo>
                  <a:lnTo>
                    <a:pt x="474" y="67"/>
                  </a:lnTo>
                  <a:lnTo>
                    <a:pt x="466" y="82"/>
                  </a:lnTo>
                  <a:lnTo>
                    <a:pt x="458" y="98"/>
                  </a:lnTo>
                  <a:lnTo>
                    <a:pt x="448" y="109"/>
                  </a:lnTo>
                  <a:lnTo>
                    <a:pt x="440" y="121"/>
                  </a:lnTo>
                  <a:lnTo>
                    <a:pt x="433" y="128"/>
                  </a:lnTo>
                  <a:lnTo>
                    <a:pt x="432" y="132"/>
                  </a:lnTo>
                  <a:lnTo>
                    <a:pt x="203" y="207"/>
                  </a:lnTo>
                  <a:lnTo>
                    <a:pt x="178" y="194"/>
                  </a:lnTo>
                  <a:lnTo>
                    <a:pt x="170" y="195"/>
                  </a:lnTo>
                  <a:lnTo>
                    <a:pt x="152" y="201"/>
                  </a:lnTo>
                  <a:lnTo>
                    <a:pt x="125" y="207"/>
                  </a:lnTo>
                  <a:lnTo>
                    <a:pt x="95" y="216"/>
                  </a:lnTo>
                  <a:lnTo>
                    <a:pt x="63" y="223"/>
                  </a:lnTo>
                  <a:lnTo>
                    <a:pt x="36" y="230"/>
                  </a:lnTo>
                  <a:lnTo>
                    <a:pt x="14" y="234"/>
                  </a:lnTo>
                  <a:lnTo>
                    <a:pt x="5" y="235"/>
                  </a:lnTo>
                  <a:lnTo>
                    <a:pt x="0" y="230"/>
                  </a:lnTo>
                  <a:lnTo>
                    <a:pt x="0" y="224"/>
                  </a:lnTo>
                  <a:lnTo>
                    <a:pt x="1" y="220"/>
                  </a:lnTo>
                  <a:lnTo>
                    <a:pt x="3" y="219"/>
                  </a:lnTo>
                  <a:lnTo>
                    <a:pt x="168" y="169"/>
                  </a:lnTo>
                  <a:lnTo>
                    <a:pt x="187" y="132"/>
                  </a:lnTo>
                  <a:lnTo>
                    <a:pt x="413" y="0"/>
                  </a:lnTo>
                  <a:close/>
                </a:path>
              </a:pathLst>
            </a:custGeom>
            <a:solidFill>
              <a:srgbClr val="FFBF00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0" name="Freeform 129"/>
            <p:cNvSpPr>
              <a:spLocks noChangeArrowheads="1"/>
            </p:cNvSpPr>
            <p:nvPr/>
          </p:nvSpPr>
          <p:spPr bwMode="auto">
            <a:xfrm>
              <a:off x="887" y="2011"/>
              <a:ext cx="154" cy="39"/>
            </a:xfrm>
            <a:custGeom>
              <a:avLst/>
              <a:gdLst>
                <a:gd name="T0" fmla="*/ 429 w 470"/>
                <a:gd name="T1" fmla="*/ 0 h 125"/>
                <a:gd name="T2" fmla="*/ 430 w 470"/>
                <a:gd name="T3" fmla="*/ 0 h 125"/>
                <a:gd name="T4" fmla="*/ 435 w 470"/>
                <a:gd name="T5" fmla="*/ 4 h 125"/>
                <a:gd name="T6" fmla="*/ 442 w 470"/>
                <a:gd name="T7" fmla="*/ 9 h 125"/>
                <a:gd name="T8" fmla="*/ 450 w 470"/>
                <a:gd name="T9" fmla="*/ 17 h 125"/>
                <a:gd name="T10" fmla="*/ 456 w 470"/>
                <a:gd name="T11" fmla="*/ 25 h 125"/>
                <a:gd name="T12" fmla="*/ 463 w 470"/>
                <a:gd name="T13" fmla="*/ 34 h 125"/>
                <a:gd name="T14" fmla="*/ 467 w 470"/>
                <a:gd name="T15" fmla="*/ 45 h 125"/>
                <a:gd name="T16" fmla="*/ 470 w 470"/>
                <a:gd name="T17" fmla="*/ 57 h 125"/>
                <a:gd name="T18" fmla="*/ 466 w 470"/>
                <a:gd name="T19" fmla="*/ 65 h 125"/>
                <a:gd name="T20" fmla="*/ 462 w 470"/>
                <a:gd name="T21" fmla="*/ 75 h 125"/>
                <a:gd name="T22" fmla="*/ 456 w 470"/>
                <a:gd name="T23" fmla="*/ 84 h 125"/>
                <a:gd name="T24" fmla="*/ 451 w 470"/>
                <a:gd name="T25" fmla="*/ 94 h 125"/>
                <a:gd name="T26" fmla="*/ 443 w 470"/>
                <a:gd name="T27" fmla="*/ 100 h 125"/>
                <a:gd name="T28" fmla="*/ 435 w 470"/>
                <a:gd name="T29" fmla="*/ 108 h 125"/>
                <a:gd name="T30" fmla="*/ 427 w 470"/>
                <a:gd name="T31" fmla="*/ 112 h 125"/>
                <a:gd name="T32" fmla="*/ 419 w 470"/>
                <a:gd name="T33" fmla="*/ 116 h 125"/>
                <a:gd name="T34" fmla="*/ 393 w 470"/>
                <a:gd name="T35" fmla="*/ 116 h 125"/>
                <a:gd name="T36" fmla="*/ 343 w 470"/>
                <a:gd name="T37" fmla="*/ 116 h 125"/>
                <a:gd name="T38" fmla="*/ 276 w 470"/>
                <a:gd name="T39" fmla="*/ 117 h 125"/>
                <a:gd name="T40" fmla="*/ 200 w 470"/>
                <a:gd name="T41" fmla="*/ 120 h 125"/>
                <a:gd name="T42" fmla="*/ 125 w 470"/>
                <a:gd name="T43" fmla="*/ 121 h 125"/>
                <a:gd name="T44" fmla="*/ 62 w 470"/>
                <a:gd name="T45" fmla="*/ 123 h 125"/>
                <a:gd name="T46" fmla="*/ 15 w 470"/>
                <a:gd name="T47" fmla="*/ 124 h 125"/>
                <a:gd name="T48" fmla="*/ 0 w 470"/>
                <a:gd name="T49" fmla="*/ 125 h 125"/>
                <a:gd name="T50" fmla="*/ 5 w 470"/>
                <a:gd name="T51" fmla="*/ 120 h 125"/>
                <a:gd name="T52" fmla="*/ 150 w 470"/>
                <a:gd name="T53" fmla="*/ 107 h 125"/>
                <a:gd name="T54" fmla="*/ 178 w 470"/>
                <a:gd name="T55" fmla="*/ 82 h 125"/>
                <a:gd name="T56" fmla="*/ 429 w 470"/>
                <a:gd name="T57" fmla="*/ 0 h 125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470"/>
                <a:gd name="T88" fmla="*/ 0 h 125"/>
                <a:gd name="T89" fmla="*/ 470 w 470"/>
                <a:gd name="T90" fmla="*/ 125 h 125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470" h="125">
                  <a:moveTo>
                    <a:pt x="429" y="0"/>
                  </a:moveTo>
                  <a:lnTo>
                    <a:pt x="430" y="0"/>
                  </a:lnTo>
                  <a:lnTo>
                    <a:pt x="435" y="4"/>
                  </a:lnTo>
                  <a:lnTo>
                    <a:pt x="442" y="9"/>
                  </a:lnTo>
                  <a:lnTo>
                    <a:pt x="450" y="17"/>
                  </a:lnTo>
                  <a:lnTo>
                    <a:pt x="456" y="25"/>
                  </a:lnTo>
                  <a:lnTo>
                    <a:pt x="463" y="34"/>
                  </a:lnTo>
                  <a:lnTo>
                    <a:pt x="467" y="45"/>
                  </a:lnTo>
                  <a:lnTo>
                    <a:pt x="470" y="57"/>
                  </a:lnTo>
                  <a:lnTo>
                    <a:pt x="466" y="65"/>
                  </a:lnTo>
                  <a:lnTo>
                    <a:pt x="462" y="75"/>
                  </a:lnTo>
                  <a:lnTo>
                    <a:pt x="456" y="84"/>
                  </a:lnTo>
                  <a:lnTo>
                    <a:pt x="451" y="94"/>
                  </a:lnTo>
                  <a:lnTo>
                    <a:pt x="443" y="100"/>
                  </a:lnTo>
                  <a:lnTo>
                    <a:pt x="435" y="108"/>
                  </a:lnTo>
                  <a:lnTo>
                    <a:pt x="427" y="112"/>
                  </a:lnTo>
                  <a:lnTo>
                    <a:pt x="419" y="116"/>
                  </a:lnTo>
                  <a:lnTo>
                    <a:pt x="393" y="116"/>
                  </a:lnTo>
                  <a:lnTo>
                    <a:pt x="343" y="116"/>
                  </a:lnTo>
                  <a:lnTo>
                    <a:pt x="276" y="117"/>
                  </a:lnTo>
                  <a:lnTo>
                    <a:pt x="200" y="120"/>
                  </a:lnTo>
                  <a:lnTo>
                    <a:pt x="125" y="121"/>
                  </a:lnTo>
                  <a:lnTo>
                    <a:pt x="62" y="123"/>
                  </a:lnTo>
                  <a:lnTo>
                    <a:pt x="15" y="124"/>
                  </a:lnTo>
                  <a:lnTo>
                    <a:pt x="0" y="125"/>
                  </a:lnTo>
                  <a:lnTo>
                    <a:pt x="5" y="120"/>
                  </a:lnTo>
                  <a:lnTo>
                    <a:pt x="150" y="107"/>
                  </a:lnTo>
                  <a:lnTo>
                    <a:pt x="178" y="82"/>
                  </a:lnTo>
                  <a:lnTo>
                    <a:pt x="429" y="0"/>
                  </a:lnTo>
                  <a:close/>
                </a:path>
              </a:pathLst>
            </a:custGeom>
            <a:solidFill>
              <a:srgbClr val="FFBF00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1" name="Freeform 130"/>
            <p:cNvSpPr>
              <a:spLocks noChangeArrowheads="1"/>
            </p:cNvSpPr>
            <p:nvPr/>
          </p:nvSpPr>
          <p:spPr bwMode="auto">
            <a:xfrm>
              <a:off x="844" y="1873"/>
              <a:ext cx="60" cy="119"/>
            </a:xfrm>
            <a:custGeom>
              <a:avLst/>
              <a:gdLst>
                <a:gd name="T0" fmla="*/ 189 w 189"/>
                <a:gd name="T1" fmla="*/ 0 h 366"/>
                <a:gd name="T2" fmla="*/ 184 w 189"/>
                <a:gd name="T3" fmla="*/ 8 h 366"/>
                <a:gd name="T4" fmla="*/ 173 w 189"/>
                <a:gd name="T5" fmla="*/ 30 h 366"/>
                <a:gd name="T6" fmla="*/ 156 w 189"/>
                <a:gd name="T7" fmla="*/ 62 h 366"/>
                <a:gd name="T8" fmla="*/ 139 w 189"/>
                <a:gd name="T9" fmla="*/ 99 h 366"/>
                <a:gd name="T10" fmla="*/ 119 w 189"/>
                <a:gd name="T11" fmla="*/ 136 h 366"/>
                <a:gd name="T12" fmla="*/ 103 w 189"/>
                <a:gd name="T13" fmla="*/ 170 h 366"/>
                <a:gd name="T14" fmla="*/ 91 w 189"/>
                <a:gd name="T15" fmla="*/ 195 h 366"/>
                <a:gd name="T16" fmla="*/ 89 w 189"/>
                <a:gd name="T17" fmla="*/ 210 h 366"/>
                <a:gd name="T18" fmla="*/ 89 w 189"/>
                <a:gd name="T19" fmla="*/ 219 h 366"/>
                <a:gd name="T20" fmla="*/ 89 w 189"/>
                <a:gd name="T21" fmla="*/ 231 h 366"/>
                <a:gd name="T22" fmla="*/ 89 w 189"/>
                <a:gd name="T23" fmla="*/ 239 h 366"/>
                <a:gd name="T24" fmla="*/ 89 w 189"/>
                <a:gd name="T25" fmla="*/ 244 h 366"/>
                <a:gd name="T26" fmla="*/ 48 w 189"/>
                <a:gd name="T27" fmla="*/ 269 h 366"/>
                <a:gd name="T28" fmla="*/ 45 w 189"/>
                <a:gd name="T29" fmla="*/ 272 h 366"/>
                <a:gd name="T30" fmla="*/ 42 w 189"/>
                <a:gd name="T31" fmla="*/ 284 h 366"/>
                <a:gd name="T32" fmla="*/ 36 w 189"/>
                <a:gd name="T33" fmla="*/ 300 h 366"/>
                <a:gd name="T34" fmla="*/ 30 w 189"/>
                <a:gd name="T35" fmla="*/ 318 h 366"/>
                <a:gd name="T36" fmla="*/ 23 w 189"/>
                <a:gd name="T37" fmla="*/ 335 h 366"/>
                <a:gd name="T38" fmla="*/ 17 w 189"/>
                <a:gd name="T39" fmla="*/ 351 h 366"/>
                <a:gd name="T40" fmla="*/ 12 w 189"/>
                <a:gd name="T41" fmla="*/ 362 h 366"/>
                <a:gd name="T42" fmla="*/ 9 w 189"/>
                <a:gd name="T43" fmla="*/ 366 h 366"/>
                <a:gd name="T44" fmla="*/ 0 w 189"/>
                <a:gd name="T45" fmla="*/ 359 h 366"/>
                <a:gd name="T46" fmla="*/ 0 w 189"/>
                <a:gd name="T47" fmla="*/ 356 h 366"/>
                <a:gd name="T48" fmla="*/ 4 w 189"/>
                <a:gd name="T49" fmla="*/ 343 h 366"/>
                <a:gd name="T50" fmla="*/ 20 w 189"/>
                <a:gd name="T51" fmla="*/ 310 h 366"/>
                <a:gd name="T52" fmla="*/ 41 w 189"/>
                <a:gd name="T53" fmla="*/ 261 h 366"/>
                <a:gd name="T54" fmla="*/ 69 w 189"/>
                <a:gd name="T55" fmla="*/ 206 h 366"/>
                <a:gd name="T56" fmla="*/ 99 w 189"/>
                <a:gd name="T57" fmla="*/ 145 h 366"/>
                <a:gd name="T58" fmla="*/ 131 w 189"/>
                <a:gd name="T59" fmla="*/ 87 h 366"/>
                <a:gd name="T60" fmla="*/ 161 w 189"/>
                <a:gd name="T61" fmla="*/ 35 h 366"/>
                <a:gd name="T62" fmla="*/ 189 w 189"/>
                <a:gd name="T63" fmla="*/ 0 h 36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189"/>
                <a:gd name="T97" fmla="*/ 0 h 366"/>
                <a:gd name="T98" fmla="*/ 189 w 189"/>
                <a:gd name="T99" fmla="*/ 366 h 366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189" h="366">
                  <a:moveTo>
                    <a:pt x="189" y="0"/>
                  </a:moveTo>
                  <a:lnTo>
                    <a:pt x="184" y="8"/>
                  </a:lnTo>
                  <a:lnTo>
                    <a:pt x="173" y="30"/>
                  </a:lnTo>
                  <a:lnTo>
                    <a:pt x="156" y="62"/>
                  </a:lnTo>
                  <a:lnTo>
                    <a:pt x="139" y="99"/>
                  </a:lnTo>
                  <a:lnTo>
                    <a:pt x="119" y="136"/>
                  </a:lnTo>
                  <a:lnTo>
                    <a:pt x="103" y="170"/>
                  </a:lnTo>
                  <a:lnTo>
                    <a:pt x="91" y="195"/>
                  </a:lnTo>
                  <a:lnTo>
                    <a:pt x="89" y="210"/>
                  </a:lnTo>
                  <a:lnTo>
                    <a:pt x="89" y="219"/>
                  </a:lnTo>
                  <a:lnTo>
                    <a:pt x="89" y="231"/>
                  </a:lnTo>
                  <a:lnTo>
                    <a:pt x="89" y="239"/>
                  </a:lnTo>
                  <a:lnTo>
                    <a:pt x="89" y="244"/>
                  </a:lnTo>
                  <a:lnTo>
                    <a:pt x="48" y="269"/>
                  </a:lnTo>
                  <a:lnTo>
                    <a:pt x="45" y="272"/>
                  </a:lnTo>
                  <a:lnTo>
                    <a:pt x="42" y="284"/>
                  </a:lnTo>
                  <a:lnTo>
                    <a:pt x="36" y="300"/>
                  </a:lnTo>
                  <a:lnTo>
                    <a:pt x="30" y="318"/>
                  </a:lnTo>
                  <a:lnTo>
                    <a:pt x="23" y="335"/>
                  </a:lnTo>
                  <a:lnTo>
                    <a:pt x="17" y="351"/>
                  </a:lnTo>
                  <a:lnTo>
                    <a:pt x="12" y="362"/>
                  </a:lnTo>
                  <a:lnTo>
                    <a:pt x="9" y="366"/>
                  </a:lnTo>
                  <a:lnTo>
                    <a:pt x="0" y="359"/>
                  </a:lnTo>
                  <a:lnTo>
                    <a:pt x="0" y="356"/>
                  </a:lnTo>
                  <a:lnTo>
                    <a:pt x="4" y="343"/>
                  </a:lnTo>
                  <a:lnTo>
                    <a:pt x="20" y="310"/>
                  </a:lnTo>
                  <a:lnTo>
                    <a:pt x="41" y="261"/>
                  </a:lnTo>
                  <a:lnTo>
                    <a:pt x="69" y="206"/>
                  </a:lnTo>
                  <a:lnTo>
                    <a:pt x="99" y="145"/>
                  </a:lnTo>
                  <a:lnTo>
                    <a:pt x="131" y="87"/>
                  </a:lnTo>
                  <a:lnTo>
                    <a:pt x="161" y="35"/>
                  </a:lnTo>
                  <a:lnTo>
                    <a:pt x="189" y="0"/>
                  </a:lnTo>
                  <a:close/>
                </a:path>
              </a:pathLst>
            </a:custGeom>
            <a:solidFill>
              <a:srgbClr val="FFBF00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2" name="Freeform 131"/>
            <p:cNvSpPr>
              <a:spLocks noChangeArrowheads="1"/>
            </p:cNvSpPr>
            <p:nvPr/>
          </p:nvSpPr>
          <p:spPr bwMode="auto">
            <a:xfrm>
              <a:off x="811" y="2026"/>
              <a:ext cx="54" cy="35"/>
            </a:xfrm>
            <a:custGeom>
              <a:avLst/>
              <a:gdLst>
                <a:gd name="T0" fmla="*/ 142 w 171"/>
                <a:gd name="T1" fmla="*/ 0 h 113"/>
                <a:gd name="T2" fmla="*/ 142 w 171"/>
                <a:gd name="T3" fmla="*/ 1 h 113"/>
                <a:gd name="T4" fmla="*/ 147 w 171"/>
                <a:gd name="T5" fmla="*/ 9 h 113"/>
                <a:gd name="T6" fmla="*/ 152 w 171"/>
                <a:gd name="T7" fmla="*/ 18 h 113"/>
                <a:gd name="T8" fmla="*/ 159 w 171"/>
                <a:gd name="T9" fmla="*/ 30 h 113"/>
                <a:gd name="T10" fmla="*/ 164 w 171"/>
                <a:gd name="T11" fmla="*/ 42 h 113"/>
                <a:gd name="T12" fmla="*/ 169 w 171"/>
                <a:gd name="T13" fmla="*/ 54 h 113"/>
                <a:gd name="T14" fmla="*/ 171 w 171"/>
                <a:gd name="T15" fmla="*/ 63 h 113"/>
                <a:gd name="T16" fmla="*/ 171 w 171"/>
                <a:gd name="T17" fmla="*/ 71 h 113"/>
                <a:gd name="T18" fmla="*/ 163 w 171"/>
                <a:gd name="T19" fmla="*/ 76 h 113"/>
                <a:gd name="T20" fmla="*/ 152 w 171"/>
                <a:gd name="T21" fmla="*/ 84 h 113"/>
                <a:gd name="T22" fmla="*/ 138 w 171"/>
                <a:gd name="T23" fmla="*/ 93 h 113"/>
                <a:gd name="T24" fmla="*/ 121 w 171"/>
                <a:gd name="T25" fmla="*/ 103 h 113"/>
                <a:gd name="T26" fmla="*/ 102 w 171"/>
                <a:gd name="T27" fmla="*/ 109 h 113"/>
                <a:gd name="T28" fmla="*/ 84 w 171"/>
                <a:gd name="T29" fmla="*/ 113 h 113"/>
                <a:gd name="T30" fmla="*/ 66 w 171"/>
                <a:gd name="T31" fmla="*/ 113 h 113"/>
                <a:gd name="T32" fmla="*/ 52 w 171"/>
                <a:gd name="T33" fmla="*/ 109 h 113"/>
                <a:gd name="T34" fmla="*/ 36 w 171"/>
                <a:gd name="T35" fmla="*/ 100 h 113"/>
                <a:gd name="T36" fmla="*/ 24 w 171"/>
                <a:gd name="T37" fmla="*/ 90 h 113"/>
                <a:gd name="T38" fmla="*/ 12 w 171"/>
                <a:gd name="T39" fmla="*/ 76 h 113"/>
                <a:gd name="T40" fmla="*/ 6 w 171"/>
                <a:gd name="T41" fmla="*/ 64 h 113"/>
                <a:gd name="T42" fmla="*/ 0 w 171"/>
                <a:gd name="T43" fmla="*/ 50 h 113"/>
                <a:gd name="T44" fmla="*/ 0 w 171"/>
                <a:gd name="T45" fmla="*/ 38 h 113"/>
                <a:gd name="T46" fmla="*/ 3 w 171"/>
                <a:gd name="T47" fmla="*/ 26 h 113"/>
                <a:gd name="T48" fmla="*/ 11 w 171"/>
                <a:gd name="T49" fmla="*/ 18 h 113"/>
                <a:gd name="T50" fmla="*/ 19 w 171"/>
                <a:gd name="T51" fmla="*/ 13 h 113"/>
                <a:gd name="T52" fmla="*/ 28 w 171"/>
                <a:gd name="T53" fmla="*/ 16 h 113"/>
                <a:gd name="T54" fmla="*/ 36 w 171"/>
                <a:gd name="T55" fmla="*/ 20 h 113"/>
                <a:gd name="T56" fmla="*/ 45 w 171"/>
                <a:gd name="T57" fmla="*/ 29 h 113"/>
                <a:gd name="T58" fmla="*/ 53 w 171"/>
                <a:gd name="T59" fmla="*/ 37 h 113"/>
                <a:gd name="T60" fmla="*/ 64 w 171"/>
                <a:gd name="T61" fmla="*/ 46 h 113"/>
                <a:gd name="T62" fmla="*/ 76 w 171"/>
                <a:gd name="T63" fmla="*/ 54 h 113"/>
                <a:gd name="T64" fmla="*/ 89 w 171"/>
                <a:gd name="T65" fmla="*/ 59 h 113"/>
                <a:gd name="T66" fmla="*/ 95 w 171"/>
                <a:gd name="T67" fmla="*/ 54 h 113"/>
                <a:gd name="T68" fmla="*/ 103 w 171"/>
                <a:gd name="T69" fmla="*/ 46 h 113"/>
                <a:gd name="T70" fmla="*/ 111 w 171"/>
                <a:gd name="T71" fmla="*/ 35 h 113"/>
                <a:gd name="T72" fmla="*/ 121 w 171"/>
                <a:gd name="T73" fmla="*/ 26 h 113"/>
                <a:gd name="T74" fmla="*/ 127 w 171"/>
                <a:gd name="T75" fmla="*/ 16 h 113"/>
                <a:gd name="T76" fmla="*/ 135 w 171"/>
                <a:gd name="T77" fmla="*/ 8 h 113"/>
                <a:gd name="T78" fmla="*/ 139 w 171"/>
                <a:gd name="T79" fmla="*/ 1 h 113"/>
                <a:gd name="T80" fmla="*/ 142 w 171"/>
                <a:gd name="T81" fmla="*/ 0 h 113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171"/>
                <a:gd name="T124" fmla="*/ 0 h 113"/>
                <a:gd name="T125" fmla="*/ 171 w 171"/>
                <a:gd name="T126" fmla="*/ 113 h 113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171" h="113">
                  <a:moveTo>
                    <a:pt x="142" y="0"/>
                  </a:moveTo>
                  <a:lnTo>
                    <a:pt x="142" y="1"/>
                  </a:lnTo>
                  <a:lnTo>
                    <a:pt x="147" y="9"/>
                  </a:lnTo>
                  <a:lnTo>
                    <a:pt x="152" y="18"/>
                  </a:lnTo>
                  <a:lnTo>
                    <a:pt x="159" y="30"/>
                  </a:lnTo>
                  <a:lnTo>
                    <a:pt x="164" y="42"/>
                  </a:lnTo>
                  <a:lnTo>
                    <a:pt x="169" y="54"/>
                  </a:lnTo>
                  <a:lnTo>
                    <a:pt x="171" y="63"/>
                  </a:lnTo>
                  <a:lnTo>
                    <a:pt x="171" y="71"/>
                  </a:lnTo>
                  <a:lnTo>
                    <a:pt x="163" y="76"/>
                  </a:lnTo>
                  <a:lnTo>
                    <a:pt x="152" y="84"/>
                  </a:lnTo>
                  <a:lnTo>
                    <a:pt x="138" y="93"/>
                  </a:lnTo>
                  <a:lnTo>
                    <a:pt x="121" y="103"/>
                  </a:lnTo>
                  <a:lnTo>
                    <a:pt x="102" y="109"/>
                  </a:lnTo>
                  <a:lnTo>
                    <a:pt x="84" y="113"/>
                  </a:lnTo>
                  <a:lnTo>
                    <a:pt x="66" y="113"/>
                  </a:lnTo>
                  <a:lnTo>
                    <a:pt x="52" y="109"/>
                  </a:lnTo>
                  <a:lnTo>
                    <a:pt x="36" y="100"/>
                  </a:lnTo>
                  <a:lnTo>
                    <a:pt x="24" y="90"/>
                  </a:lnTo>
                  <a:lnTo>
                    <a:pt x="12" y="76"/>
                  </a:lnTo>
                  <a:lnTo>
                    <a:pt x="6" y="64"/>
                  </a:lnTo>
                  <a:lnTo>
                    <a:pt x="0" y="50"/>
                  </a:lnTo>
                  <a:lnTo>
                    <a:pt x="0" y="38"/>
                  </a:lnTo>
                  <a:lnTo>
                    <a:pt x="3" y="26"/>
                  </a:lnTo>
                  <a:lnTo>
                    <a:pt x="11" y="18"/>
                  </a:lnTo>
                  <a:lnTo>
                    <a:pt x="19" y="13"/>
                  </a:lnTo>
                  <a:lnTo>
                    <a:pt x="28" y="16"/>
                  </a:lnTo>
                  <a:lnTo>
                    <a:pt x="36" y="20"/>
                  </a:lnTo>
                  <a:lnTo>
                    <a:pt x="45" y="29"/>
                  </a:lnTo>
                  <a:lnTo>
                    <a:pt x="53" y="37"/>
                  </a:lnTo>
                  <a:lnTo>
                    <a:pt x="64" y="46"/>
                  </a:lnTo>
                  <a:lnTo>
                    <a:pt x="76" y="54"/>
                  </a:lnTo>
                  <a:lnTo>
                    <a:pt x="89" y="59"/>
                  </a:lnTo>
                  <a:lnTo>
                    <a:pt x="95" y="54"/>
                  </a:lnTo>
                  <a:lnTo>
                    <a:pt x="103" y="46"/>
                  </a:lnTo>
                  <a:lnTo>
                    <a:pt x="111" y="35"/>
                  </a:lnTo>
                  <a:lnTo>
                    <a:pt x="121" y="26"/>
                  </a:lnTo>
                  <a:lnTo>
                    <a:pt x="127" y="16"/>
                  </a:lnTo>
                  <a:lnTo>
                    <a:pt x="135" y="8"/>
                  </a:lnTo>
                  <a:lnTo>
                    <a:pt x="139" y="1"/>
                  </a:lnTo>
                  <a:lnTo>
                    <a:pt x="142" y="0"/>
                  </a:lnTo>
                  <a:close/>
                </a:path>
              </a:pathLst>
            </a:custGeom>
            <a:solidFill>
              <a:srgbClr val="FF8000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3" name="Freeform 132"/>
            <p:cNvSpPr>
              <a:spLocks noChangeArrowheads="1"/>
            </p:cNvSpPr>
            <p:nvPr/>
          </p:nvSpPr>
          <p:spPr bwMode="auto">
            <a:xfrm>
              <a:off x="823" y="2044"/>
              <a:ext cx="29" cy="11"/>
            </a:xfrm>
            <a:custGeom>
              <a:avLst/>
              <a:gdLst>
                <a:gd name="T0" fmla="*/ 3 w 96"/>
                <a:gd name="T1" fmla="*/ 9 h 43"/>
                <a:gd name="T2" fmla="*/ 3 w 96"/>
                <a:gd name="T3" fmla="*/ 13 h 43"/>
                <a:gd name="T4" fmla="*/ 7 w 96"/>
                <a:gd name="T5" fmla="*/ 23 h 43"/>
                <a:gd name="T6" fmla="*/ 9 w 96"/>
                <a:gd name="T7" fmla="*/ 29 h 43"/>
                <a:gd name="T8" fmla="*/ 15 w 96"/>
                <a:gd name="T9" fmla="*/ 35 h 43"/>
                <a:gd name="T10" fmla="*/ 21 w 96"/>
                <a:gd name="T11" fmla="*/ 39 h 43"/>
                <a:gd name="T12" fmla="*/ 30 w 96"/>
                <a:gd name="T13" fmla="*/ 43 h 43"/>
                <a:gd name="T14" fmla="*/ 38 w 96"/>
                <a:gd name="T15" fmla="*/ 43 h 43"/>
                <a:gd name="T16" fmla="*/ 49 w 96"/>
                <a:gd name="T17" fmla="*/ 43 h 43"/>
                <a:gd name="T18" fmla="*/ 61 w 96"/>
                <a:gd name="T19" fmla="*/ 42 h 43"/>
                <a:gd name="T20" fmla="*/ 73 w 96"/>
                <a:gd name="T21" fmla="*/ 40 h 43"/>
                <a:gd name="T22" fmla="*/ 82 w 96"/>
                <a:gd name="T23" fmla="*/ 37 h 43"/>
                <a:gd name="T24" fmla="*/ 90 w 96"/>
                <a:gd name="T25" fmla="*/ 33 h 43"/>
                <a:gd name="T26" fmla="*/ 94 w 96"/>
                <a:gd name="T27" fmla="*/ 27 h 43"/>
                <a:gd name="T28" fmla="*/ 96 w 96"/>
                <a:gd name="T29" fmla="*/ 22 h 43"/>
                <a:gd name="T30" fmla="*/ 92 w 96"/>
                <a:gd name="T31" fmla="*/ 17 h 43"/>
                <a:gd name="T32" fmla="*/ 87 w 96"/>
                <a:gd name="T33" fmla="*/ 15 h 43"/>
                <a:gd name="T34" fmla="*/ 78 w 96"/>
                <a:gd name="T35" fmla="*/ 15 h 43"/>
                <a:gd name="T36" fmla="*/ 70 w 96"/>
                <a:gd name="T37" fmla="*/ 18 h 43"/>
                <a:gd name="T38" fmla="*/ 59 w 96"/>
                <a:gd name="T39" fmla="*/ 19 h 43"/>
                <a:gd name="T40" fmla="*/ 52 w 96"/>
                <a:gd name="T41" fmla="*/ 22 h 43"/>
                <a:gd name="T42" fmla="*/ 45 w 96"/>
                <a:gd name="T43" fmla="*/ 22 h 43"/>
                <a:gd name="T44" fmla="*/ 44 w 96"/>
                <a:gd name="T45" fmla="*/ 22 h 43"/>
                <a:gd name="T46" fmla="*/ 38 w 96"/>
                <a:gd name="T47" fmla="*/ 17 h 43"/>
                <a:gd name="T48" fmla="*/ 32 w 96"/>
                <a:gd name="T49" fmla="*/ 13 h 43"/>
                <a:gd name="T50" fmla="*/ 24 w 96"/>
                <a:gd name="T51" fmla="*/ 7 h 43"/>
                <a:gd name="T52" fmla="*/ 17 w 96"/>
                <a:gd name="T53" fmla="*/ 4 h 43"/>
                <a:gd name="T54" fmla="*/ 9 w 96"/>
                <a:gd name="T55" fmla="*/ 0 h 43"/>
                <a:gd name="T56" fmla="*/ 4 w 96"/>
                <a:gd name="T57" fmla="*/ 0 h 43"/>
                <a:gd name="T58" fmla="*/ 0 w 96"/>
                <a:gd name="T59" fmla="*/ 2 h 43"/>
                <a:gd name="T60" fmla="*/ 3 w 96"/>
                <a:gd name="T61" fmla="*/ 9 h 43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w 96"/>
                <a:gd name="T94" fmla="*/ 0 h 43"/>
                <a:gd name="T95" fmla="*/ 96 w 96"/>
                <a:gd name="T96" fmla="*/ 43 h 43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T93" t="T94" r="T95" b="T96"/>
              <a:pathLst>
                <a:path w="96" h="43">
                  <a:moveTo>
                    <a:pt x="3" y="9"/>
                  </a:moveTo>
                  <a:lnTo>
                    <a:pt x="3" y="13"/>
                  </a:lnTo>
                  <a:lnTo>
                    <a:pt x="7" y="23"/>
                  </a:lnTo>
                  <a:lnTo>
                    <a:pt x="9" y="29"/>
                  </a:lnTo>
                  <a:lnTo>
                    <a:pt x="15" y="35"/>
                  </a:lnTo>
                  <a:lnTo>
                    <a:pt x="21" y="39"/>
                  </a:lnTo>
                  <a:lnTo>
                    <a:pt x="30" y="43"/>
                  </a:lnTo>
                  <a:lnTo>
                    <a:pt x="38" y="43"/>
                  </a:lnTo>
                  <a:lnTo>
                    <a:pt x="49" y="43"/>
                  </a:lnTo>
                  <a:lnTo>
                    <a:pt x="61" y="42"/>
                  </a:lnTo>
                  <a:lnTo>
                    <a:pt x="73" y="40"/>
                  </a:lnTo>
                  <a:lnTo>
                    <a:pt x="82" y="37"/>
                  </a:lnTo>
                  <a:lnTo>
                    <a:pt x="90" y="33"/>
                  </a:lnTo>
                  <a:lnTo>
                    <a:pt x="94" y="27"/>
                  </a:lnTo>
                  <a:lnTo>
                    <a:pt x="96" y="22"/>
                  </a:lnTo>
                  <a:lnTo>
                    <a:pt x="92" y="17"/>
                  </a:lnTo>
                  <a:lnTo>
                    <a:pt x="87" y="15"/>
                  </a:lnTo>
                  <a:lnTo>
                    <a:pt x="78" y="15"/>
                  </a:lnTo>
                  <a:lnTo>
                    <a:pt x="70" y="18"/>
                  </a:lnTo>
                  <a:lnTo>
                    <a:pt x="59" y="19"/>
                  </a:lnTo>
                  <a:lnTo>
                    <a:pt x="52" y="22"/>
                  </a:lnTo>
                  <a:lnTo>
                    <a:pt x="45" y="22"/>
                  </a:lnTo>
                  <a:lnTo>
                    <a:pt x="44" y="22"/>
                  </a:lnTo>
                  <a:lnTo>
                    <a:pt x="38" y="17"/>
                  </a:lnTo>
                  <a:lnTo>
                    <a:pt x="32" y="13"/>
                  </a:lnTo>
                  <a:lnTo>
                    <a:pt x="24" y="7"/>
                  </a:lnTo>
                  <a:lnTo>
                    <a:pt x="17" y="4"/>
                  </a:lnTo>
                  <a:lnTo>
                    <a:pt x="9" y="0"/>
                  </a:lnTo>
                  <a:lnTo>
                    <a:pt x="4" y="0"/>
                  </a:lnTo>
                  <a:lnTo>
                    <a:pt x="0" y="2"/>
                  </a:lnTo>
                  <a:lnTo>
                    <a:pt x="3" y="9"/>
                  </a:lnTo>
                  <a:close/>
                </a:path>
              </a:pathLst>
            </a:custGeom>
            <a:solidFill>
              <a:srgbClr val="FFDE00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4" name="Freeform 133"/>
            <p:cNvSpPr>
              <a:spLocks noChangeArrowheads="1"/>
            </p:cNvSpPr>
            <p:nvPr/>
          </p:nvSpPr>
          <p:spPr bwMode="auto">
            <a:xfrm>
              <a:off x="916" y="1898"/>
              <a:ext cx="61" cy="74"/>
            </a:xfrm>
            <a:custGeom>
              <a:avLst/>
              <a:gdLst>
                <a:gd name="T0" fmla="*/ 116 w 191"/>
                <a:gd name="T1" fmla="*/ 0 h 231"/>
                <a:gd name="T2" fmla="*/ 119 w 191"/>
                <a:gd name="T3" fmla="*/ 0 h 231"/>
                <a:gd name="T4" fmla="*/ 126 w 191"/>
                <a:gd name="T5" fmla="*/ 0 h 231"/>
                <a:gd name="T6" fmla="*/ 137 w 191"/>
                <a:gd name="T7" fmla="*/ 1 h 231"/>
                <a:gd name="T8" fmla="*/ 150 w 191"/>
                <a:gd name="T9" fmla="*/ 3 h 231"/>
                <a:gd name="T10" fmla="*/ 163 w 191"/>
                <a:gd name="T11" fmla="*/ 4 h 231"/>
                <a:gd name="T12" fmla="*/ 175 w 191"/>
                <a:gd name="T13" fmla="*/ 7 h 231"/>
                <a:gd name="T14" fmla="*/ 185 w 191"/>
                <a:gd name="T15" fmla="*/ 8 h 231"/>
                <a:gd name="T16" fmla="*/ 191 w 191"/>
                <a:gd name="T17" fmla="*/ 12 h 231"/>
                <a:gd name="T18" fmla="*/ 183 w 191"/>
                <a:gd name="T19" fmla="*/ 21 h 231"/>
                <a:gd name="T20" fmla="*/ 166 w 191"/>
                <a:gd name="T21" fmla="*/ 48 h 231"/>
                <a:gd name="T22" fmla="*/ 138 w 191"/>
                <a:gd name="T23" fmla="*/ 82 h 231"/>
                <a:gd name="T24" fmla="*/ 109 w 191"/>
                <a:gd name="T25" fmla="*/ 123 h 231"/>
                <a:gd name="T26" fmla="*/ 79 w 191"/>
                <a:gd name="T27" fmla="*/ 161 h 231"/>
                <a:gd name="T28" fmla="*/ 53 w 191"/>
                <a:gd name="T29" fmla="*/ 196 h 231"/>
                <a:gd name="T30" fmla="*/ 35 w 191"/>
                <a:gd name="T31" fmla="*/ 221 h 231"/>
                <a:gd name="T32" fmla="*/ 31 w 191"/>
                <a:gd name="T33" fmla="*/ 231 h 231"/>
                <a:gd name="T34" fmla="*/ 0 w 191"/>
                <a:gd name="T35" fmla="*/ 210 h 231"/>
                <a:gd name="T36" fmla="*/ 25 w 191"/>
                <a:gd name="T37" fmla="*/ 206 h 231"/>
                <a:gd name="T38" fmla="*/ 18 w 191"/>
                <a:gd name="T39" fmla="*/ 176 h 231"/>
                <a:gd name="T40" fmla="*/ 41 w 191"/>
                <a:gd name="T41" fmla="*/ 185 h 231"/>
                <a:gd name="T42" fmla="*/ 31 w 191"/>
                <a:gd name="T43" fmla="*/ 156 h 231"/>
                <a:gd name="T44" fmla="*/ 59 w 191"/>
                <a:gd name="T45" fmla="*/ 163 h 231"/>
                <a:gd name="T46" fmla="*/ 50 w 191"/>
                <a:gd name="T47" fmla="*/ 126 h 231"/>
                <a:gd name="T48" fmla="*/ 72 w 191"/>
                <a:gd name="T49" fmla="*/ 137 h 231"/>
                <a:gd name="T50" fmla="*/ 66 w 191"/>
                <a:gd name="T51" fmla="*/ 100 h 231"/>
                <a:gd name="T52" fmla="*/ 93 w 191"/>
                <a:gd name="T53" fmla="*/ 106 h 231"/>
                <a:gd name="T54" fmla="*/ 78 w 191"/>
                <a:gd name="T55" fmla="*/ 78 h 231"/>
                <a:gd name="T56" fmla="*/ 107 w 191"/>
                <a:gd name="T57" fmla="*/ 81 h 231"/>
                <a:gd name="T58" fmla="*/ 91 w 191"/>
                <a:gd name="T59" fmla="*/ 46 h 231"/>
                <a:gd name="T60" fmla="*/ 128 w 191"/>
                <a:gd name="T61" fmla="*/ 53 h 231"/>
                <a:gd name="T62" fmla="*/ 103 w 191"/>
                <a:gd name="T63" fmla="*/ 28 h 231"/>
                <a:gd name="T64" fmla="*/ 144 w 191"/>
                <a:gd name="T65" fmla="*/ 25 h 231"/>
                <a:gd name="T66" fmla="*/ 116 w 191"/>
                <a:gd name="T67" fmla="*/ 0 h 231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191"/>
                <a:gd name="T103" fmla="*/ 0 h 231"/>
                <a:gd name="T104" fmla="*/ 191 w 191"/>
                <a:gd name="T105" fmla="*/ 231 h 231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191" h="231">
                  <a:moveTo>
                    <a:pt x="116" y="0"/>
                  </a:moveTo>
                  <a:lnTo>
                    <a:pt x="119" y="0"/>
                  </a:lnTo>
                  <a:lnTo>
                    <a:pt x="126" y="0"/>
                  </a:lnTo>
                  <a:lnTo>
                    <a:pt x="137" y="1"/>
                  </a:lnTo>
                  <a:lnTo>
                    <a:pt x="150" y="3"/>
                  </a:lnTo>
                  <a:lnTo>
                    <a:pt x="163" y="4"/>
                  </a:lnTo>
                  <a:lnTo>
                    <a:pt x="175" y="7"/>
                  </a:lnTo>
                  <a:lnTo>
                    <a:pt x="185" y="8"/>
                  </a:lnTo>
                  <a:lnTo>
                    <a:pt x="191" y="12"/>
                  </a:lnTo>
                  <a:lnTo>
                    <a:pt x="183" y="21"/>
                  </a:lnTo>
                  <a:lnTo>
                    <a:pt x="166" y="48"/>
                  </a:lnTo>
                  <a:lnTo>
                    <a:pt x="138" y="82"/>
                  </a:lnTo>
                  <a:lnTo>
                    <a:pt x="109" y="123"/>
                  </a:lnTo>
                  <a:lnTo>
                    <a:pt x="79" y="161"/>
                  </a:lnTo>
                  <a:lnTo>
                    <a:pt x="53" y="196"/>
                  </a:lnTo>
                  <a:lnTo>
                    <a:pt x="35" y="221"/>
                  </a:lnTo>
                  <a:lnTo>
                    <a:pt x="31" y="231"/>
                  </a:lnTo>
                  <a:lnTo>
                    <a:pt x="0" y="210"/>
                  </a:lnTo>
                  <a:lnTo>
                    <a:pt x="25" y="206"/>
                  </a:lnTo>
                  <a:lnTo>
                    <a:pt x="18" y="176"/>
                  </a:lnTo>
                  <a:lnTo>
                    <a:pt x="41" y="185"/>
                  </a:lnTo>
                  <a:lnTo>
                    <a:pt x="31" y="156"/>
                  </a:lnTo>
                  <a:lnTo>
                    <a:pt x="59" y="163"/>
                  </a:lnTo>
                  <a:lnTo>
                    <a:pt x="50" y="126"/>
                  </a:lnTo>
                  <a:lnTo>
                    <a:pt x="72" y="137"/>
                  </a:lnTo>
                  <a:lnTo>
                    <a:pt x="66" y="100"/>
                  </a:lnTo>
                  <a:lnTo>
                    <a:pt x="93" y="106"/>
                  </a:lnTo>
                  <a:lnTo>
                    <a:pt x="78" y="78"/>
                  </a:lnTo>
                  <a:lnTo>
                    <a:pt x="107" y="81"/>
                  </a:lnTo>
                  <a:lnTo>
                    <a:pt x="91" y="46"/>
                  </a:lnTo>
                  <a:lnTo>
                    <a:pt x="128" y="53"/>
                  </a:lnTo>
                  <a:lnTo>
                    <a:pt x="103" y="28"/>
                  </a:lnTo>
                  <a:lnTo>
                    <a:pt x="144" y="25"/>
                  </a:lnTo>
                  <a:lnTo>
                    <a:pt x="116" y="0"/>
                  </a:lnTo>
                  <a:close/>
                </a:path>
              </a:pathLst>
            </a:custGeom>
            <a:solidFill>
              <a:srgbClr val="FF5E00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5" name="Freeform 134"/>
            <p:cNvSpPr>
              <a:spLocks noChangeArrowheads="1"/>
            </p:cNvSpPr>
            <p:nvPr/>
          </p:nvSpPr>
          <p:spPr bwMode="auto">
            <a:xfrm>
              <a:off x="886" y="1874"/>
              <a:ext cx="46" cy="76"/>
            </a:xfrm>
            <a:custGeom>
              <a:avLst/>
              <a:gdLst>
                <a:gd name="T0" fmla="*/ 93 w 147"/>
                <a:gd name="T1" fmla="*/ 0 h 235"/>
                <a:gd name="T2" fmla="*/ 95 w 147"/>
                <a:gd name="T3" fmla="*/ 0 h 235"/>
                <a:gd name="T4" fmla="*/ 100 w 147"/>
                <a:gd name="T5" fmla="*/ 4 h 235"/>
                <a:gd name="T6" fmla="*/ 107 w 147"/>
                <a:gd name="T7" fmla="*/ 8 h 235"/>
                <a:gd name="T8" fmla="*/ 116 w 147"/>
                <a:gd name="T9" fmla="*/ 15 h 235"/>
                <a:gd name="T10" fmla="*/ 125 w 147"/>
                <a:gd name="T11" fmla="*/ 20 h 235"/>
                <a:gd name="T12" fmla="*/ 134 w 147"/>
                <a:gd name="T13" fmla="*/ 27 h 235"/>
                <a:gd name="T14" fmla="*/ 141 w 147"/>
                <a:gd name="T15" fmla="*/ 30 h 235"/>
                <a:gd name="T16" fmla="*/ 147 w 147"/>
                <a:gd name="T17" fmla="*/ 34 h 235"/>
                <a:gd name="T18" fmla="*/ 144 w 147"/>
                <a:gd name="T19" fmla="*/ 44 h 235"/>
                <a:gd name="T20" fmla="*/ 132 w 147"/>
                <a:gd name="T21" fmla="*/ 69 h 235"/>
                <a:gd name="T22" fmla="*/ 113 w 147"/>
                <a:gd name="T23" fmla="*/ 100 h 235"/>
                <a:gd name="T24" fmla="*/ 92 w 147"/>
                <a:gd name="T25" fmla="*/ 139 h 235"/>
                <a:gd name="T26" fmla="*/ 68 w 147"/>
                <a:gd name="T27" fmla="*/ 174 h 235"/>
                <a:gd name="T28" fmla="*/ 50 w 147"/>
                <a:gd name="T29" fmla="*/ 206 h 235"/>
                <a:gd name="T30" fmla="*/ 35 w 147"/>
                <a:gd name="T31" fmla="*/ 227 h 235"/>
                <a:gd name="T32" fmla="*/ 29 w 147"/>
                <a:gd name="T33" fmla="*/ 235 h 235"/>
                <a:gd name="T34" fmla="*/ 0 w 147"/>
                <a:gd name="T35" fmla="*/ 223 h 235"/>
                <a:gd name="T36" fmla="*/ 29 w 147"/>
                <a:gd name="T37" fmla="*/ 221 h 235"/>
                <a:gd name="T38" fmla="*/ 9 w 147"/>
                <a:gd name="T39" fmla="*/ 198 h 235"/>
                <a:gd name="T40" fmla="*/ 31 w 147"/>
                <a:gd name="T41" fmla="*/ 201 h 235"/>
                <a:gd name="T42" fmla="*/ 15 w 147"/>
                <a:gd name="T43" fmla="*/ 176 h 235"/>
                <a:gd name="T44" fmla="*/ 47 w 147"/>
                <a:gd name="T45" fmla="*/ 180 h 235"/>
                <a:gd name="T46" fmla="*/ 31 w 147"/>
                <a:gd name="T47" fmla="*/ 141 h 235"/>
                <a:gd name="T48" fmla="*/ 56 w 147"/>
                <a:gd name="T49" fmla="*/ 151 h 235"/>
                <a:gd name="T50" fmla="*/ 41 w 147"/>
                <a:gd name="T51" fmla="*/ 114 h 235"/>
                <a:gd name="T52" fmla="*/ 72 w 147"/>
                <a:gd name="T53" fmla="*/ 116 h 235"/>
                <a:gd name="T54" fmla="*/ 54 w 147"/>
                <a:gd name="T55" fmla="*/ 91 h 235"/>
                <a:gd name="T56" fmla="*/ 81 w 147"/>
                <a:gd name="T57" fmla="*/ 91 h 235"/>
                <a:gd name="T58" fmla="*/ 63 w 147"/>
                <a:gd name="T59" fmla="*/ 57 h 235"/>
                <a:gd name="T60" fmla="*/ 97 w 147"/>
                <a:gd name="T61" fmla="*/ 60 h 235"/>
                <a:gd name="T62" fmla="*/ 72 w 147"/>
                <a:gd name="T63" fmla="*/ 38 h 235"/>
                <a:gd name="T64" fmla="*/ 109 w 147"/>
                <a:gd name="T65" fmla="*/ 29 h 235"/>
                <a:gd name="T66" fmla="*/ 93 w 147"/>
                <a:gd name="T67" fmla="*/ 0 h 235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147"/>
                <a:gd name="T103" fmla="*/ 0 h 235"/>
                <a:gd name="T104" fmla="*/ 147 w 147"/>
                <a:gd name="T105" fmla="*/ 235 h 235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147" h="235">
                  <a:moveTo>
                    <a:pt x="93" y="0"/>
                  </a:moveTo>
                  <a:lnTo>
                    <a:pt x="95" y="0"/>
                  </a:lnTo>
                  <a:lnTo>
                    <a:pt x="100" y="4"/>
                  </a:lnTo>
                  <a:lnTo>
                    <a:pt x="107" y="8"/>
                  </a:lnTo>
                  <a:lnTo>
                    <a:pt x="116" y="15"/>
                  </a:lnTo>
                  <a:lnTo>
                    <a:pt x="125" y="20"/>
                  </a:lnTo>
                  <a:lnTo>
                    <a:pt x="134" y="27"/>
                  </a:lnTo>
                  <a:lnTo>
                    <a:pt x="141" y="30"/>
                  </a:lnTo>
                  <a:lnTo>
                    <a:pt x="147" y="34"/>
                  </a:lnTo>
                  <a:lnTo>
                    <a:pt x="144" y="44"/>
                  </a:lnTo>
                  <a:lnTo>
                    <a:pt x="132" y="69"/>
                  </a:lnTo>
                  <a:lnTo>
                    <a:pt x="113" y="100"/>
                  </a:lnTo>
                  <a:lnTo>
                    <a:pt x="92" y="139"/>
                  </a:lnTo>
                  <a:lnTo>
                    <a:pt x="68" y="174"/>
                  </a:lnTo>
                  <a:lnTo>
                    <a:pt x="50" y="206"/>
                  </a:lnTo>
                  <a:lnTo>
                    <a:pt x="35" y="227"/>
                  </a:lnTo>
                  <a:lnTo>
                    <a:pt x="29" y="235"/>
                  </a:lnTo>
                  <a:lnTo>
                    <a:pt x="0" y="223"/>
                  </a:lnTo>
                  <a:lnTo>
                    <a:pt x="29" y="221"/>
                  </a:lnTo>
                  <a:lnTo>
                    <a:pt x="9" y="198"/>
                  </a:lnTo>
                  <a:lnTo>
                    <a:pt x="31" y="201"/>
                  </a:lnTo>
                  <a:lnTo>
                    <a:pt x="15" y="176"/>
                  </a:lnTo>
                  <a:lnTo>
                    <a:pt x="47" y="180"/>
                  </a:lnTo>
                  <a:lnTo>
                    <a:pt x="31" y="141"/>
                  </a:lnTo>
                  <a:lnTo>
                    <a:pt x="56" y="151"/>
                  </a:lnTo>
                  <a:lnTo>
                    <a:pt x="41" y="114"/>
                  </a:lnTo>
                  <a:lnTo>
                    <a:pt x="72" y="116"/>
                  </a:lnTo>
                  <a:lnTo>
                    <a:pt x="54" y="91"/>
                  </a:lnTo>
                  <a:lnTo>
                    <a:pt x="81" y="91"/>
                  </a:lnTo>
                  <a:lnTo>
                    <a:pt x="63" y="57"/>
                  </a:lnTo>
                  <a:lnTo>
                    <a:pt x="97" y="60"/>
                  </a:lnTo>
                  <a:lnTo>
                    <a:pt x="72" y="38"/>
                  </a:lnTo>
                  <a:lnTo>
                    <a:pt x="109" y="29"/>
                  </a:lnTo>
                  <a:lnTo>
                    <a:pt x="93" y="0"/>
                  </a:lnTo>
                  <a:close/>
                </a:path>
              </a:pathLst>
            </a:custGeom>
            <a:solidFill>
              <a:srgbClr val="FF5E00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6" name="Freeform 135"/>
            <p:cNvSpPr>
              <a:spLocks noChangeArrowheads="1"/>
            </p:cNvSpPr>
            <p:nvPr/>
          </p:nvSpPr>
          <p:spPr bwMode="auto">
            <a:xfrm>
              <a:off x="941" y="1925"/>
              <a:ext cx="71" cy="67"/>
            </a:xfrm>
            <a:custGeom>
              <a:avLst/>
              <a:gdLst>
                <a:gd name="T0" fmla="*/ 153 w 223"/>
                <a:gd name="T1" fmla="*/ 0 h 210"/>
                <a:gd name="T2" fmla="*/ 156 w 223"/>
                <a:gd name="T3" fmla="*/ 0 h 210"/>
                <a:gd name="T4" fmla="*/ 162 w 223"/>
                <a:gd name="T5" fmla="*/ 2 h 210"/>
                <a:gd name="T6" fmla="*/ 173 w 223"/>
                <a:gd name="T7" fmla="*/ 6 h 210"/>
                <a:gd name="T8" fmla="*/ 186 w 223"/>
                <a:gd name="T9" fmla="*/ 13 h 210"/>
                <a:gd name="T10" fmla="*/ 198 w 223"/>
                <a:gd name="T11" fmla="*/ 17 h 210"/>
                <a:gd name="T12" fmla="*/ 210 w 223"/>
                <a:gd name="T13" fmla="*/ 22 h 210"/>
                <a:gd name="T14" fmla="*/ 218 w 223"/>
                <a:gd name="T15" fmla="*/ 26 h 210"/>
                <a:gd name="T16" fmla="*/ 223 w 223"/>
                <a:gd name="T17" fmla="*/ 31 h 210"/>
                <a:gd name="T18" fmla="*/ 214 w 223"/>
                <a:gd name="T19" fmla="*/ 41 h 210"/>
                <a:gd name="T20" fmla="*/ 190 w 223"/>
                <a:gd name="T21" fmla="*/ 62 h 210"/>
                <a:gd name="T22" fmla="*/ 153 w 223"/>
                <a:gd name="T23" fmla="*/ 91 h 210"/>
                <a:gd name="T24" fmla="*/ 114 w 223"/>
                <a:gd name="T25" fmla="*/ 124 h 210"/>
                <a:gd name="T26" fmla="*/ 71 w 223"/>
                <a:gd name="T27" fmla="*/ 154 h 210"/>
                <a:gd name="T28" fmla="*/ 34 w 223"/>
                <a:gd name="T29" fmla="*/ 182 h 210"/>
                <a:gd name="T30" fmla="*/ 9 w 223"/>
                <a:gd name="T31" fmla="*/ 202 h 210"/>
                <a:gd name="T32" fmla="*/ 0 w 223"/>
                <a:gd name="T33" fmla="*/ 210 h 210"/>
                <a:gd name="T34" fmla="*/ 0 w 223"/>
                <a:gd name="T35" fmla="*/ 175 h 210"/>
                <a:gd name="T36" fmla="*/ 18 w 223"/>
                <a:gd name="T37" fmla="*/ 185 h 210"/>
                <a:gd name="T38" fmla="*/ 22 w 223"/>
                <a:gd name="T39" fmla="*/ 150 h 210"/>
                <a:gd name="T40" fmla="*/ 41 w 223"/>
                <a:gd name="T41" fmla="*/ 163 h 210"/>
                <a:gd name="T42" fmla="*/ 34 w 223"/>
                <a:gd name="T43" fmla="*/ 134 h 210"/>
                <a:gd name="T44" fmla="*/ 63 w 223"/>
                <a:gd name="T45" fmla="*/ 148 h 210"/>
                <a:gd name="T46" fmla="*/ 63 w 223"/>
                <a:gd name="T47" fmla="*/ 109 h 210"/>
                <a:gd name="T48" fmla="*/ 82 w 223"/>
                <a:gd name="T49" fmla="*/ 125 h 210"/>
                <a:gd name="T50" fmla="*/ 82 w 223"/>
                <a:gd name="T51" fmla="*/ 84 h 210"/>
                <a:gd name="T52" fmla="*/ 110 w 223"/>
                <a:gd name="T53" fmla="*/ 100 h 210"/>
                <a:gd name="T54" fmla="*/ 100 w 223"/>
                <a:gd name="T55" fmla="*/ 70 h 210"/>
                <a:gd name="T56" fmla="*/ 128 w 223"/>
                <a:gd name="T57" fmla="*/ 79 h 210"/>
                <a:gd name="T58" fmla="*/ 123 w 223"/>
                <a:gd name="T59" fmla="*/ 41 h 210"/>
                <a:gd name="T60" fmla="*/ 153 w 223"/>
                <a:gd name="T61" fmla="*/ 56 h 210"/>
                <a:gd name="T62" fmla="*/ 139 w 223"/>
                <a:gd name="T63" fmla="*/ 25 h 210"/>
                <a:gd name="T64" fmla="*/ 176 w 223"/>
                <a:gd name="T65" fmla="*/ 31 h 210"/>
                <a:gd name="T66" fmla="*/ 153 w 223"/>
                <a:gd name="T67" fmla="*/ 0 h 210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223"/>
                <a:gd name="T103" fmla="*/ 0 h 210"/>
                <a:gd name="T104" fmla="*/ 223 w 223"/>
                <a:gd name="T105" fmla="*/ 210 h 210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223" h="210">
                  <a:moveTo>
                    <a:pt x="153" y="0"/>
                  </a:moveTo>
                  <a:lnTo>
                    <a:pt x="156" y="0"/>
                  </a:lnTo>
                  <a:lnTo>
                    <a:pt x="162" y="2"/>
                  </a:lnTo>
                  <a:lnTo>
                    <a:pt x="173" y="6"/>
                  </a:lnTo>
                  <a:lnTo>
                    <a:pt x="186" y="13"/>
                  </a:lnTo>
                  <a:lnTo>
                    <a:pt x="198" y="17"/>
                  </a:lnTo>
                  <a:lnTo>
                    <a:pt x="210" y="22"/>
                  </a:lnTo>
                  <a:lnTo>
                    <a:pt x="218" y="26"/>
                  </a:lnTo>
                  <a:lnTo>
                    <a:pt x="223" y="31"/>
                  </a:lnTo>
                  <a:lnTo>
                    <a:pt x="214" y="41"/>
                  </a:lnTo>
                  <a:lnTo>
                    <a:pt x="190" y="62"/>
                  </a:lnTo>
                  <a:lnTo>
                    <a:pt x="153" y="91"/>
                  </a:lnTo>
                  <a:lnTo>
                    <a:pt x="114" y="124"/>
                  </a:lnTo>
                  <a:lnTo>
                    <a:pt x="71" y="154"/>
                  </a:lnTo>
                  <a:lnTo>
                    <a:pt x="34" y="182"/>
                  </a:lnTo>
                  <a:lnTo>
                    <a:pt x="9" y="202"/>
                  </a:lnTo>
                  <a:lnTo>
                    <a:pt x="0" y="210"/>
                  </a:lnTo>
                  <a:lnTo>
                    <a:pt x="0" y="175"/>
                  </a:lnTo>
                  <a:lnTo>
                    <a:pt x="18" y="185"/>
                  </a:lnTo>
                  <a:lnTo>
                    <a:pt x="22" y="150"/>
                  </a:lnTo>
                  <a:lnTo>
                    <a:pt x="41" y="163"/>
                  </a:lnTo>
                  <a:lnTo>
                    <a:pt x="34" y="134"/>
                  </a:lnTo>
                  <a:lnTo>
                    <a:pt x="63" y="148"/>
                  </a:lnTo>
                  <a:lnTo>
                    <a:pt x="63" y="109"/>
                  </a:lnTo>
                  <a:lnTo>
                    <a:pt x="82" y="125"/>
                  </a:lnTo>
                  <a:lnTo>
                    <a:pt x="82" y="84"/>
                  </a:lnTo>
                  <a:lnTo>
                    <a:pt x="110" y="100"/>
                  </a:lnTo>
                  <a:lnTo>
                    <a:pt x="100" y="70"/>
                  </a:lnTo>
                  <a:lnTo>
                    <a:pt x="128" y="79"/>
                  </a:lnTo>
                  <a:lnTo>
                    <a:pt x="123" y="41"/>
                  </a:lnTo>
                  <a:lnTo>
                    <a:pt x="153" y="56"/>
                  </a:lnTo>
                  <a:lnTo>
                    <a:pt x="139" y="25"/>
                  </a:lnTo>
                  <a:lnTo>
                    <a:pt x="176" y="31"/>
                  </a:lnTo>
                  <a:lnTo>
                    <a:pt x="153" y="0"/>
                  </a:lnTo>
                  <a:close/>
                </a:path>
              </a:pathLst>
            </a:custGeom>
            <a:solidFill>
              <a:srgbClr val="FF5E00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7" name="Freeform 136"/>
            <p:cNvSpPr>
              <a:spLocks noChangeArrowheads="1"/>
            </p:cNvSpPr>
            <p:nvPr/>
          </p:nvSpPr>
          <p:spPr bwMode="auto">
            <a:xfrm>
              <a:off x="950" y="1965"/>
              <a:ext cx="84" cy="53"/>
            </a:xfrm>
            <a:custGeom>
              <a:avLst/>
              <a:gdLst>
                <a:gd name="T0" fmla="*/ 200 w 261"/>
                <a:gd name="T1" fmla="*/ 0 h 167"/>
                <a:gd name="T2" fmla="*/ 202 w 261"/>
                <a:gd name="T3" fmla="*/ 0 h 167"/>
                <a:gd name="T4" fmla="*/ 210 w 261"/>
                <a:gd name="T5" fmla="*/ 6 h 167"/>
                <a:gd name="T6" fmla="*/ 219 w 261"/>
                <a:gd name="T7" fmla="*/ 12 h 167"/>
                <a:gd name="T8" fmla="*/ 231 w 261"/>
                <a:gd name="T9" fmla="*/ 20 h 167"/>
                <a:gd name="T10" fmla="*/ 240 w 261"/>
                <a:gd name="T11" fmla="*/ 28 h 167"/>
                <a:gd name="T12" fmla="*/ 251 w 261"/>
                <a:gd name="T13" fmla="*/ 36 h 167"/>
                <a:gd name="T14" fmla="*/ 257 w 261"/>
                <a:gd name="T15" fmla="*/ 41 h 167"/>
                <a:gd name="T16" fmla="*/ 261 w 261"/>
                <a:gd name="T17" fmla="*/ 48 h 167"/>
                <a:gd name="T18" fmla="*/ 249 w 261"/>
                <a:gd name="T19" fmla="*/ 53 h 167"/>
                <a:gd name="T20" fmla="*/ 220 w 261"/>
                <a:gd name="T21" fmla="*/ 68 h 167"/>
                <a:gd name="T22" fmla="*/ 178 w 261"/>
                <a:gd name="T23" fmla="*/ 86 h 167"/>
                <a:gd name="T24" fmla="*/ 130 w 261"/>
                <a:gd name="T25" fmla="*/ 109 h 167"/>
                <a:gd name="T26" fmla="*/ 82 w 261"/>
                <a:gd name="T27" fmla="*/ 130 h 167"/>
                <a:gd name="T28" fmla="*/ 41 w 261"/>
                <a:gd name="T29" fmla="*/ 148 h 167"/>
                <a:gd name="T30" fmla="*/ 10 w 261"/>
                <a:gd name="T31" fmla="*/ 162 h 167"/>
                <a:gd name="T32" fmla="*/ 0 w 261"/>
                <a:gd name="T33" fmla="*/ 167 h 167"/>
                <a:gd name="T34" fmla="*/ 13 w 261"/>
                <a:gd name="T35" fmla="*/ 135 h 167"/>
                <a:gd name="T36" fmla="*/ 29 w 261"/>
                <a:gd name="T37" fmla="*/ 148 h 167"/>
                <a:gd name="T38" fmla="*/ 38 w 261"/>
                <a:gd name="T39" fmla="*/ 117 h 167"/>
                <a:gd name="T40" fmla="*/ 54 w 261"/>
                <a:gd name="T41" fmla="*/ 133 h 167"/>
                <a:gd name="T42" fmla="*/ 54 w 261"/>
                <a:gd name="T43" fmla="*/ 101 h 167"/>
                <a:gd name="T44" fmla="*/ 79 w 261"/>
                <a:gd name="T45" fmla="*/ 123 h 167"/>
                <a:gd name="T46" fmla="*/ 88 w 261"/>
                <a:gd name="T47" fmla="*/ 85 h 167"/>
                <a:gd name="T48" fmla="*/ 100 w 261"/>
                <a:gd name="T49" fmla="*/ 107 h 167"/>
                <a:gd name="T50" fmla="*/ 113 w 261"/>
                <a:gd name="T51" fmla="*/ 67 h 167"/>
                <a:gd name="T52" fmla="*/ 136 w 261"/>
                <a:gd name="T53" fmla="*/ 88 h 167"/>
                <a:gd name="T54" fmla="*/ 132 w 261"/>
                <a:gd name="T55" fmla="*/ 53 h 167"/>
                <a:gd name="T56" fmla="*/ 157 w 261"/>
                <a:gd name="T57" fmla="*/ 69 h 167"/>
                <a:gd name="T58" fmla="*/ 161 w 261"/>
                <a:gd name="T59" fmla="*/ 32 h 167"/>
                <a:gd name="T60" fmla="*/ 189 w 261"/>
                <a:gd name="T61" fmla="*/ 53 h 167"/>
                <a:gd name="T62" fmla="*/ 179 w 261"/>
                <a:gd name="T63" fmla="*/ 23 h 167"/>
                <a:gd name="T64" fmla="*/ 216 w 261"/>
                <a:gd name="T65" fmla="*/ 35 h 167"/>
                <a:gd name="T66" fmla="*/ 200 w 261"/>
                <a:gd name="T67" fmla="*/ 0 h 167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261"/>
                <a:gd name="T103" fmla="*/ 0 h 167"/>
                <a:gd name="T104" fmla="*/ 261 w 261"/>
                <a:gd name="T105" fmla="*/ 167 h 167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261" h="167">
                  <a:moveTo>
                    <a:pt x="200" y="0"/>
                  </a:moveTo>
                  <a:lnTo>
                    <a:pt x="202" y="0"/>
                  </a:lnTo>
                  <a:lnTo>
                    <a:pt x="210" y="6"/>
                  </a:lnTo>
                  <a:lnTo>
                    <a:pt x="219" y="12"/>
                  </a:lnTo>
                  <a:lnTo>
                    <a:pt x="231" y="20"/>
                  </a:lnTo>
                  <a:lnTo>
                    <a:pt x="240" y="28"/>
                  </a:lnTo>
                  <a:lnTo>
                    <a:pt x="251" y="36"/>
                  </a:lnTo>
                  <a:lnTo>
                    <a:pt x="257" y="41"/>
                  </a:lnTo>
                  <a:lnTo>
                    <a:pt x="261" y="48"/>
                  </a:lnTo>
                  <a:lnTo>
                    <a:pt x="249" y="53"/>
                  </a:lnTo>
                  <a:lnTo>
                    <a:pt x="220" y="68"/>
                  </a:lnTo>
                  <a:lnTo>
                    <a:pt x="178" y="86"/>
                  </a:lnTo>
                  <a:lnTo>
                    <a:pt x="130" y="109"/>
                  </a:lnTo>
                  <a:lnTo>
                    <a:pt x="82" y="130"/>
                  </a:lnTo>
                  <a:lnTo>
                    <a:pt x="41" y="148"/>
                  </a:lnTo>
                  <a:lnTo>
                    <a:pt x="10" y="162"/>
                  </a:lnTo>
                  <a:lnTo>
                    <a:pt x="0" y="167"/>
                  </a:lnTo>
                  <a:lnTo>
                    <a:pt x="13" y="135"/>
                  </a:lnTo>
                  <a:lnTo>
                    <a:pt x="29" y="148"/>
                  </a:lnTo>
                  <a:lnTo>
                    <a:pt x="38" y="117"/>
                  </a:lnTo>
                  <a:lnTo>
                    <a:pt x="54" y="133"/>
                  </a:lnTo>
                  <a:lnTo>
                    <a:pt x="54" y="101"/>
                  </a:lnTo>
                  <a:lnTo>
                    <a:pt x="79" y="123"/>
                  </a:lnTo>
                  <a:lnTo>
                    <a:pt x="88" y="85"/>
                  </a:lnTo>
                  <a:lnTo>
                    <a:pt x="100" y="107"/>
                  </a:lnTo>
                  <a:lnTo>
                    <a:pt x="113" y="67"/>
                  </a:lnTo>
                  <a:lnTo>
                    <a:pt x="136" y="88"/>
                  </a:lnTo>
                  <a:lnTo>
                    <a:pt x="132" y="53"/>
                  </a:lnTo>
                  <a:lnTo>
                    <a:pt x="157" y="69"/>
                  </a:lnTo>
                  <a:lnTo>
                    <a:pt x="161" y="32"/>
                  </a:lnTo>
                  <a:lnTo>
                    <a:pt x="189" y="53"/>
                  </a:lnTo>
                  <a:lnTo>
                    <a:pt x="179" y="23"/>
                  </a:lnTo>
                  <a:lnTo>
                    <a:pt x="216" y="35"/>
                  </a:lnTo>
                  <a:lnTo>
                    <a:pt x="200" y="0"/>
                  </a:lnTo>
                  <a:close/>
                </a:path>
              </a:pathLst>
            </a:custGeom>
            <a:solidFill>
              <a:srgbClr val="FF5E00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8" name="Freeform 137"/>
            <p:cNvSpPr>
              <a:spLocks noChangeArrowheads="1"/>
            </p:cNvSpPr>
            <p:nvPr/>
          </p:nvSpPr>
          <p:spPr bwMode="auto">
            <a:xfrm>
              <a:off x="944" y="2022"/>
              <a:ext cx="88" cy="24"/>
            </a:xfrm>
            <a:custGeom>
              <a:avLst/>
              <a:gdLst>
                <a:gd name="T0" fmla="*/ 248 w 274"/>
                <a:gd name="T1" fmla="*/ 0 h 80"/>
                <a:gd name="T2" fmla="*/ 251 w 274"/>
                <a:gd name="T3" fmla="*/ 0 h 80"/>
                <a:gd name="T4" fmla="*/ 258 w 274"/>
                <a:gd name="T5" fmla="*/ 6 h 80"/>
                <a:gd name="T6" fmla="*/ 262 w 274"/>
                <a:gd name="T7" fmla="*/ 13 h 80"/>
                <a:gd name="T8" fmla="*/ 266 w 274"/>
                <a:gd name="T9" fmla="*/ 22 h 80"/>
                <a:gd name="T10" fmla="*/ 270 w 274"/>
                <a:gd name="T11" fmla="*/ 34 h 80"/>
                <a:gd name="T12" fmla="*/ 274 w 274"/>
                <a:gd name="T13" fmla="*/ 50 h 80"/>
                <a:gd name="T14" fmla="*/ 263 w 274"/>
                <a:gd name="T15" fmla="*/ 63 h 80"/>
                <a:gd name="T16" fmla="*/ 233 w 274"/>
                <a:gd name="T17" fmla="*/ 72 h 80"/>
                <a:gd name="T18" fmla="*/ 189 w 274"/>
                <a:gd name="T19" fmla="*/ 76 h 80"/>
                <a:gd name="T20" fmla="*/ 139 w 274"/>
                <a:gd name="T21" fmla="*/ 80 h 80"/>
                <a:gd name="T22" fmla="*/ 87 w 274"/>
                <a:gd name="T23" fmla="*/ 79 h 80"/>
                <a:gd name="T24" fmla="*/ 44 w 274"/>
                <a:gd name="T25" fmla="*/ 79 h 80"/>
                <a:gd name="T26" fmla="*/ 12 w 274"/>
                <a:gd name="T27" fmla="*/ 79 h 80"/>
                <a:gd name="T28" fmla="*/ 0 w 274"/>
                <a:gd name="T29" fmla="*/ 79 h 80"/>
                <a:gd name="T30" fmla="*/ 19 w 274"/>
                <a:gd name="T31" fmla="*/ 54 h 80"/>
                <a:gd name="T32" fmla="*/ 32 w 274"/>
                <a:gd name="T33" fmla="*/ 68 h 80"/>
                <a:gd name="T34" fmla="*/ 50 w 274"/>
                <a:gd name="T35" fmla="*/ 47 h 80"/>
                <a:gd name="T36" fmla="*/ 60 w 274"/>
                <a:gd name="T37" fmla="*/ 66 h 80"/>
                <a:gd name="T38" fmla="*/ 73 w 274"/>
                <a:gd name="T39" fmla="*/ 38 h 80"/>
                <a:gd name="T40" fmla="*/ 89 w 274"/>
                <a:gd name="T41" fmla="*/ 66 h 80"/>
                <a:gd name="T42" fmla="*/ 110 w 274"/>
                <a:gd name="T43" fmla="*/ 34 h 80"/>
                <a:gd name="T44" fmla="*/ 116 w 274"/>
                <a:gd name="T45" fmla="*/ 59 h 80"/>
                <a:gd name="T46" fmla="*/ 142 w 274"/>
                <a:gd name="T47" fmla="*/ 29 h 80"/>
                <a:gd name="T48" fmla="*/ 151 w 274"/>
                <a:gd name="T49" fmla="*/ 56 h 80"/>
                <a:gd name="T50" fmla="*/ 164 w 274"/>
                <a:gd name="T51" fmla="*/ 25 h 80"/>
                <a:gd name="T52" fmla="*/ 180 w 274"/>
                <a:gd name="T53" fmla="*/ 47 h 80"/>
                <a:gd name="T54" fmla="*/ 198 w 274"/>
                <a:gd name="T55" fmla="*/ 13 h 80"/>
                <a:gd name="T56" fmla="*/ 217 w 274"/>
                <a:gd name="T57" fmla="*/ 47 h 80"/>
                <a:gd name="T58" fmla="*/ 219 w 274"/>
                <a:gd name="T59" fmla="*/ 13 h 80"/>
                <a:gd name="T60" fmla="*/ 248 w 274"/>
                <a:gd name="T61" fmla="*/ 38 h 80"/>
                <a:gd name="T62" fmla="*/ 248 w 274"/>
                <a:gd name="T63" fmla="*/ 0 h 80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274"/>
                <a:gd name="T97" fmla="*/ 0 h 80"/>
                <a:gd name="T98" fmla="*/ 274 w 274"/>
                <a:gd name="T99" fmla="*/ 80 h 80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274" h="80">
                  <a:moveTo>
                    <a:pt x="248" y="0"/>
                  </a:moveTo>
                  <a:lnTo>
                    <a:pt x="251" y="0"/>
                  </a:lnTo>
                  <a:lnTo>
                    <a:pt x="258" y="6"/>
                  </a:lnTo>
                  <a:lnTo>
                    <a:pt x="262" y="13"/>
                  </a:lnTo>
                  <a:lnTo>
                    <a:pt x="266" y="22"/>
                  </a:lnTo>
                  <a:lnTo>
                    <a:pt x="270" y="34"/>
                  </a:lnTo>
                  <a:lnTo>
                    <a:pt x="274" y="50"/>
                  </a:lnTo>
                  <a:lnTo>
                    <a:pt x="263" y="63"/>
                  </a:lnTo>
                  <a:lnTo>
                    <a:pt x="233" y="72"/>
                  </a:lnTo>
                  <a:lnTo>
                    <a:pt x="189" y="76"/>
                  </a:lnTo>
                  <a:lnTo>
                    <a:pt x="139" y="80"/>
                  </a:lnTo>
                  <a:lnTo>
                    <a:pt x="87" y="79"/>
                  </a:lnTo>
                  <a:lnTo>
                    <a:pt x="44" y="79"/>
                  </a:lnTo>
                  <a:lnTo>
                    <a:pt x="12" y="79"/>
                  </a:lnTo>
                  <a:lnTo>
                    <a:pt x="0" y="79"/>
                  </a:lnTo>
                  <a:lnTo>
                    <a:pt x="19" y="54"/>
                  </a:lnTo>
                  <a:lnTo>
                    <a:pt x="32" y="68"/>
                  </a:lnTo>
                  <a:lnTo>
                    <a:pt x="50" y="47"/>
                  </a:lnTo>
                  <a:lnTo>
                    <a:pt x="60" y="66"/>
                  </a:lnTo>
                  <a:lnTo>
                    <a:pt x="73" y="38"/>
                  </a:lnTo>
                  <a:lnTo>
                    <a:pt x="89" y="66"/>
                  </a:lnTo>
                  <a:lnTo>
                    <a:pt x="110" y="34"/>
                  </a:lnTo>
                  <a:lnTo>
                    <a:pt x="116" y="59"/>
                  </a:lnTo>
                  <a:lnTo>
                    <a:pt x="142" y="29"/>
                  </a:lnTo>
                  <a:lnTo>
                    <a:pt x="151" y="56"/>
                  </a:lnTo>
                  <a:lnTo>
                    <a:pt x="164" y="25"/>
                  </a:lnTo>
                  <a:lnTo>
                    <a:pt x="180" y="47"/>
                  </a:lnTo>
                  <a:lnTo>
                    <a:pt x="198" y="13"/>
                  </a:lnTo>
                  <a:lnTo>
                    <a:pt x="217" y="47"/>
                  </a:lnTo>
                  <a:lnTo>
                    <a:pt x="219" y="13"/>
                  </a:lnTo>
                  <a:lnTo>
                    <a:pt x="248" y="38"/>
                  </a:lnTo>
                  <a:lnTo>
                    <a:pt x="248" y="0"/>
                  </a:lnTo>
                  <a:close/>
                </a:path>
              </a:pathLst>
            </a:custGeom>
            <a:solidFill>
              <a:srgbClr val="FF5E00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9" name="Freeform 138"/>
            <p:cNvSpPr>
              <a:spLocks noChangeArrowheads="1"/>
            </p:cNvSpPr>
            <p:nvPr/>
          </p:nvSpPr>
          <p:spPr bwMode="auto">
            <a:xfrm>
              <a:off x="785" y="1403"/>
              <a:ext cx="606" cy="721"/>
            </a:xfrm>
            <a:custGeom>
              <a:avLst/>
              <a:gdLst>
                <a:gd name="T0" fmla="*/ 0 w 1826"/>
                <a:gd name="T1" fmla="*/ 298 h 2173"/>
                <a:gd name="T2" fmla="*/ 0 w 1826"/>
                <a:gd name="T3" fmla="*/ 307 h 2173"/>
                <a:gd name="T4" fmla="*/ 22 w 1826"/>
                <a:gd name="T5" fmla="*/ 321 h 2173"/>
                <a:gd name="T6" fmla="*/ 59 w 1826"/>
                <a:gd name="T7" fmla="*/ 337 h 2173"/>
                <a:gd name="T8" fmla="*/ 110 w 1826"/>
                <a:gd name="T9" fmla="*/ 358 h 2173"/>
                <a:gd name="T10" fmla="*/ 166 w 1826"/>
                <a:gd name="T11" fmla="*/ 379 h 2173"/>
                <a:gd name="T12" fmla="*/ 226 w 1826"/>
                <a:gd name="T13" fmla="*/ 404 h 2173"/>
                <a:gd name="T14" fmla="*/ 284 w 1826"/>
                <a:gd name="T15" fmla="*/ 429 h 2173"/>
                <a:gd name="T16" fmla="*/ 336 w 1826"/>
                <a:gd name="T17" fmla="*/ 458 h 2173"/>
                <a:gd name="T18" fmla="*/ 399 w 1826"/>
                <a:gd name="T19" fmla="*/ 516 h 2173"/>
                <a:gd name="T20" fmla="*/ 496 w 1826"/>
                <a:gd name="T21" fmla="*/ 626 h 2173"/>
                <a:gd name="T22" fmla="*/ 611 w 1826"/>
                <a:gd name="T23" fmla="*/ 768 h 2173"/>
                <a:gd name="T24" fmla="*/ 735 w 1826"/>
                <a:gd name="T25" fmla="*/ 928 h 2173"/>
                <a:gd name="T26" fmla="*/ 852 w 1826"/>
                <a:gd name="T27" fmla="*/ 1081 h 2173"/>
                <a:gd name="T28" fmla="*/ 951 w 1826"/>
                <a:gd name="T29" fmla="*/ 1216 h 2173"/>
                <a:gd name="T30" fmla="*/ 1020 w 1826"/>
                <a:gd name="T31" fmla="*/ 1310 h 2173"/>
                <a:gd name="T32" fmla="*/ 1048 w 1826"/>
                <a:gd name="T33" fmla="*/ 1348 h 2173"/>
                <a:gd name="T34" fmla="*/ 1093 w 1826"/>
                <a:gd name="T35" fmla="*/ 1503 h 2173"/>
                <a:gd name="T36" fmla="*/ 1547 w 1826"/>
                <a:gd name="T37" fmla="*/ 2133 h 2173"/>
                <a:gd name="T38" fmla="*/ 1775 w 1826"/>
                <a:gd name="T39" fmla="*/ 2173 h 2173"/>
                <a:gd name="T40" fmla="*/ 1826 w 1826"/>
                <a:gd name="T41" fmla="*/ 1961 h 2173"/>
                <a:gd name="T42" fmla="*/ 1299 w 1826"/>
                <a:gd name="T43" fmla="*/ 1302 h 2173"/>
                <a:gd name="T44" fmla="*/ 1173 w 1826"/>
                <a:gd name="T45" fmla="*/ 1258 h 2173"/>
                <a:gd name="T46" fmla="*/ 509 w 1826"/>
                <a:gd name="T47" fmla="*/ 367 h 2173"/>
                <a:gd name="T48" fmla="*/ 399 w 1826"/>
                <a:gd name="T49" fmla="*/ 0 h 2173"/>
                <a:gd name="T50" fmla="*/ 0 w 1826"/>
                <a:gd name="T51" fmla="*/ 298 h 2173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1826"/>
                <a:gd name="T79" fmla="*/ 0 h 2173"/>
                <a:gd name="T80" fmla="*/ 1826 w 1826"/>
                <a:gd name="T81" fmla="*/ 2173 h 2173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1826" h="2173">
                  <a:moveTo>
                    <a:pt x="0" y="298"/>
                  </a:moveTo>
                  <a:lnTo>
                    <a:pt x="0" y="307"/>
                  </a:lnTo>
                  <a:lnTo>
                    <a:pt x="22" y="321"/>
                  </a:lnTo>
                  <a:lnTo>
                    <a:pt x="59" y="337"/>
                  </a:lnTo>
                  <a:lnTo>
                    <a:pt x="110" y="358"/>
                  </a:lnTo>
                  <a:lnTo>
                    <a:pt x="166" y="379"/>
                  </a:lnTo>
                  <a:lnTo>
                    <a:pt x="226" y="404"/>
                  </a:lnTo>
                  <a:lnTo>
                    <a:pt x="284" y="429"/>
                  </a:lnTo>
                  <a:lnTo>
                    <a:pt x="336" y="458"/>
                  </a:lnTo>
                  <a:lnTo>
                    <a:pt x="399" y="516"/>
                  </a:lnTo>
                  <a:lnTo>
                    <a:pt x="496" y="626"/>
                  </a:lnTo>
                  <a:lnTo>
                    <a:pt x="611" y="768"/>
                  </a:lnTo>
                  <a:lnTo>
                    <a:pt x="735" y="928"/>
                  </a:lnTo>
                  <a:lnTo>
                    <a:pt x="852" y="1081"/>
                  </a:lnTo>
                  <a:lnTo>
                    <a:pt x="951" y="1216"/>
                  </a:lnTo>
                  <a:lnTo>
                    <a:pt x="1020" y="1310"/>
                  </a:lnTo>
                  <a:lnTo>
                    <a:pt x="1048" y="1348"/>
                  </a:lnTo>
                  <a:lnTo>
                    <a:pt x="1093" y="1503"/>
                  </a:lnTo>
                  <a:lnTo>
                    <a:pt x="1547" y="2133"/>
                  </a:lnTo>
                  <a:lnTo>
                    <a:pt x="1775" y="2173"/>
                  </a:lnTo>
                  <a:lnTo>
                    <a:pt x="1826" y="1961"/>
                  </a:lnTo>
                  <a:lnTo>
                    <a:pt x="1299" y="1302"/>
                  </a:lnTo>
                  <a:lnTo>
                    <a:pt x="1173" y="1258"/>
                  </a:lnTo>
                  <a:lnTo>
                    <a:pt x="509" y="367"/>
                  </a:lnTo>
                  <a:lnTo>
                    <a:pt x="399" y="0"/>
                  </a:lnTo>
                  <a:lnTo>
                    <a:pt x="0" y="298"/>
                  </a:lnTo>
                  <a:close/>
                </a:path>
              </a:pathLst>
            </a:custGeom>
            <a:solidFill>
              <a:srgbClr val="000000"/>
            </a:solidFill>
            <a:ln w="144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0" name="Freeform 139"/>
            <p:cNvSpPr>
              <a:spLocks noChangeArrowheads="1"/>
            </p:cNvSpPr>
            <p:nvPr/>
          </p:nvSpPr>
          <p:spPr bwMode="auto">
            <a:xfrm>
              <a:off x="430" y="979"/>
              <a:ext cx="747" cy="883"/>
            </a:xfrm>
            <a:custGeom>
              <a:avLst/>
              <a:gdLst>
                <a:gd name="T0" fmla="*/ 1167 w 2251"/>
                <a:gd name="T1" fmla="*/ 595 h 2657"/>
                <a:gd name="T2" fmla="*/ 1299 w 2251"/>
                <a:gd name="T3" fmla="*/ 855 h 2657"/>
                <a:gd name="T4" fmla="*/ 1351 w 2251"/>
                <a:gd name="T5" fmla="*/ 1096 h 2657"/>
                <a:gd name="T6" fmla="*/ 1310 w 2251"/>
                <a:gd name="T7" fmla="*/ 1292 h 2657"/>
                <a:gd name="T8" fmla="*/ 1166 w 2251"/>
                <a:gd name="T9" fmla="*/ 1412 h 2657"/>
                <a:gd name="T10" fmla="*/ 953 w 2251"/>
                <a:gd name="T11" fmla="*/ 1428 h 2657"/>
                <a:gd name="T12" fmla="*/ 712 w 2251"/>
                <a:gd name="T13" fmla="*/ 1346 h 2657"/>
                <a:gd name="T14" fmla="*/ 474 w 2251"/>
                <a:gd name="T15" fmla="*/ 1176 h 2657"/>
                <a:gd name="T16" fmla="*/ 273 w 2251"/>
                <a:gd name="T17" fmla="*/ 930 h 2657"/>
                <a:gd name="T18" fmla="*/ 150 w 2251"/>
                <a:gd name="T19" fmla="*/ 663 h 2657"/>
                <a:gd name="T20" fmla="*/ 113 w 2251"/>
                <a:gd name="T21" fmla="*/ 412 h 2657"/>
                <a:gd name="T22" fmla="*/ 167 w 2251"/>
                <a:gd name="T23" fmla="*/ 210 h 2657"/>
                <a:gd name="T24" fmla="*/ 311 w 2251"/>
                <a:gd name="T25" fmla="*/ 91 h 2657"/>
                <a:gd name="T26" fmla="*/ 512 w 2251"/>
                <a:gd name="T27" fmla="*/ 82 h 2657"/>
                <a:gd name="T28" fmla="*/ 739 w 2251"/>
                <a:gd name="T29" fmla="*/ 172 h 2657"/>
                <a:gd name="T30" fmla="*/ 968 w 2251"/>
                <a:gd name="T31" fmla="*/ 349 h 2657"/>
                <a:gd name="T32" fmla="*/ 260 w 2251"/>
                <a:gd name="T33" fmla="*/ 23 h 2657"/>
                <a:gd name="T34" fmla="*/ 222 w 2251"/>
                <a:gd name="T35" fmla="*/ 41 h 2657"/>
                <a:gd name="T36" fmla="*/ 140 w 2251"/>
                <a:gd name="T37" fmla="*/ 97 h 2657"/>
                <a:gd name="T38" fmla="*/ 53 w 2251"/>
                <a:gd name="T39" fmla="*/ 185 h 2657"/>
                <a:gd name="T40" fmla="*/ 5 w 2251"/>
                <a:gd name="T41" fmla="*/ 305 h 2657"/>
                <a:gd name="T42" fmla="*/ 4 w 2251"/>
                <a:gd name="T43" fmla="*/ 461 h 2657"/>
                <a:gd name="T44" fmla="*/ 39 w 2251"/>
                <a:gd name="T45" fmla="*/ 658 h 2657"/>
                <a:gd name="T46" fmla="*/ 128 w 2251"/>
                <a:gd name="T47" fmla="*/ 885 h 2657"/>
                <a:gd name="T48" fmla="*/ 288 w 2251"/>
                <a:gd name="T49" fmla="*/ 1139 h 2657"/>
                <a:gd name="T50" fmla="*/ 511 w 2251"/>
                <a:gd name="T51" fmla="*/ 1353 h 2657"/>
                <a:gd name="T52" fmla="*/ 753 w 2251"/>
                <a:gd name="T53" fmla="*/ 1483 h 2657"/>
                <a:gd name="T54" fmla="*/ 964 w 2251"/>
                <a:gd name="T55" fmla="*/ 1547 h 2657"/>
                <a:gd name="T56" fmla="*/ 1100 w 2251"/>
                <a:gd name="T57" fmla="*/ 1563 h 2657"/>
                <a:gd name="T58" fmla="*/ 1194 w 2251"/>
                <a:gd name="T59" fmla="*/ 1576 h 2657"/>
                <a:gd name="T60" fmla="*/ 1295 w 2251"/>
                <a:gd name="T61" fmla="*/ 1613 h 2657"/>
                <a:gd name="T62" fmla="*/ 1390 w 2251"/>
                <a:gd name="T63" fmla="*/ 1662 h 2657"/>
                <a:gd name="T64" fmla="*/ 1467 w 2251"/>
                <a:gd name="T65" fmla="*/ 1720 h 2657"/>
                <a:gd name="T66" fmla="*/ 1588 w 2251"/>
                <a:gd name="T67" fmla="*/ 1876 h 2657"/>
                <a:gd name="T68" fmla="*/ 1826 w 2251"/>
                <a:gd name="T69" fmla="*/ 2190 h 2657"/>
                <a:gd name="T70" fmla="*/ 2063 w 2251"/>
                <a:gd name="T71" fmla="*/ 2502 h 2657"/>
                <a:gd name="T72" fmla="*/ 2188 w 2251"/>
                <a:gd name="T73" fmla="*/ 2655 h 2657"/>
                <a:gd name="T74" fmla="*/ 2216 w 2251"/>
                <a:gd name="T75" fmla="*/ 2655 h 2657"/>
                <a:gd name="T76" fmla="*/ 2241 w 2251"/>
                <a:gd name="T77" fmla="*/ 2635 h 2657"/>
                <a:gd name="T78" fmla="*/ 2251 w 2251"/>
                <a:gd name="T79" fmla="*/ 2606 h 2657"/>
                <a:gd name="T80" fmla="*/ 2242 w 2251"/>
                <a:gd name="T81" fmla="*/ 2582 h 2657"/>
                <a:gd name="T82" fmla="*/ 2122 w 2251"/>
                <a:gd name="T83" fmla="*/ 2434 h 2657"/>
                <a:gd name="T84" fmla="*/ 1886 w 2251"/>
                <a:gd name="T85" fmla="*/ 2130 h 2657"/>
                <a:gd name="T86" fmla="*/ 1651 w 2251"/>
                <a:gd name="T87" fmla="*/ 1821 h 2657"/>
                <a:gd name="T88" fmla="*/ 1540 w 2251"/>
                <a:gd name="T89" fmla="*/ 1663 h 2657"/>
                <a:gd name="T90" fmla="*/ 1491 w 2251"/>
                <a:gd name="T91" fmla="*/ 1551 h 2657"/>
                <a:gd name="T92" fmla="*/ 1458 w 2251"/>
                <a:gd name="T93" fmla="*/ 1452 h 2657"/>
                <a:gd name="T94" fmla="*/ 1437 w 2251"/>
                <a:gd name="T95" fmla="*/ 1351 h 2657"/>
                <a:gd name="T96" fmla="*/ 1433 w 2251"/>
                <a:gd name="T97" fmla="*/ 1236 h 2657"/>
                <a:gd name="T98" fmla="*/ 1423 w 2251"/>
                <a:gd name="T99" fmla="*/ 1042 h 2657"/>
                <a:gd name="T100" fmla="*/ 1378 w 2251"/>
                <a:gd name="T101" fmla="*/ 828 h 2657"/>
                <a:gd name="T102" fmla="*/ 1282 w 2251"/>
                <a:gd name="T103" fmla="*/ 603 h 2657"/>
                <a:gd name="T104" fmla="*/ 1122 w 2251"/>
                <a:gd name="T105" fmla="*/ 381 h 2657"/>
                <a:gd name="T106" fmla="*/ 911 w 2251"/>
                <a:gd name="T107" fmla="*/ 188 h 2657"/>
                <a:gd name="T108" fmla="*/ 686 w 2251"/>
                <a:gd name="T109" fmla="*/ 58 h 2657"/>
                <a:gd name="T110" fmla="*/ 463 w 2251"/>
                <a:gd name="T111" fmla="*/ 0 h 2657"/>
                <a:gd name="T112" fmla="*/ 260 w 2251"/>
                <a:gd name="T113" fmla="*/ 23 h 2657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w 2251"/>
                <a:gd name="T172" fmla="*/ 0 h 2657"/>
                <a:gd name="T173" fmla="*/ 2251 w 2251"/>
                <a:gd name="T174" fmla="*/ 2657 h 2657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T171" t="T172" r="T173" b="T174"/>
              <a:pathLst>
                <a:path w="2251" h="2657">
                  <a:moveTo>
                    <a:pt x="1075" y="468"/>
                  </a:moveTo>
                  <a:lnTo>
                    <a:pt x="1167" y="595"/>
                  </a:lnTo>
                  <a:lnTo>
                    <a:pt x="1242" y="725"/>
                  </a:lnTo>
                  <a:lnTo>
                    <a:pt x="1299" y="855"/>
                  </a:lnTo>
                  <a:lnTo>
                    <a:pt x="1336" y="980"/>
                  </a:lnTo>
                  <a:lnTo>
                    <a:pt x="1351" y="1096"/>
                  </a:lnTo>
                  <a:lnTo>
                    <a:pt x="1343" y="1202"/>
                  </a:lnTo>
                  <a:lnTo>
                    <a:pt x="1310" y="1292"/>
                  </a:lnTo>
                  <a:lnTo>
                    <a:pt x="1250" y="1365"/>
                  </a:lnTo>
                  <a:lnTo>
                    <a:pt x="1166" y="1412"/>
                  </a:lnTo>
                  <a:lnTo>
                    <a:pt x="1065" y="1433"/>
                  </a:lnTo>
                  <a:lnTo>
                    <a:pt x="953" y="1428"/>
                  </a:lnTo>
                  <a:lnTo>
                    <a:pt x="834" y="1399"/>
                  </a:lnTo>
                  <a:lnTo>
                    <a:pt x="712" y="1346"/>
                  </a:lnTo>
                  <a:lnTo>
                    <a:pt x="590" y="1272"/>
                  </a:lnTo>
                  <a:lnTo>
                    <a:pt x="474" y="1176"/>
                  </a:lnTo>
                  <a:lnTo>
                    <a:pt x="367" y="1061"/>
                  </a:lnTo>
                  <a:lnTo>
                    <a:pt x="273" y="930"/>
                  </a:lnTo>
                  <a:lnTo>
                    <a:pt x="202" y="797"/>
                  </a:lnTo>
                  <a:lnTo>
                    <a:pt x="150" y="663"/>
                  </a:lnTo>
                  <a:lnTo>
                    <a:pt x="123" y="534"/>
                  </a:lnTo>
                  <a:lnTo>
                    <a:pt x="113" y="412"/>
                  </a:lnTo>
                  <a:lnTo>
                    <a:pt x="129" y="303"/>
                  </a:lnTo>
                  <a:lnTo>
                    <a:pt x="167" y="210"/>
                  </a:lnTo>
                  <a:lnTo>
                    <a:pt x="231" y="139"/>
                  </a:lnTo>
                  <a:lnTo>
                    <a:pt x="311" y="91"/>
                  </a:lnTo>
                  <a:lnTo>
                    <a:pt x="408" y="74"/>
                  </a:lnTo>
                  <a:lnTo>
                    <a:pt x="512" y="82"/>
                  </a:lnTo>
                  <a:lnTo>
                    <a:pt x="624" y="117"/>
                  </a:lnTo>
                  <a:lnTo>
                    <a:pt x="739" y="172"/>
                  </a:lnTo>
                  <a:lnTo>
                    <a:pt x="856" y="250"/>
                  </a:lnTo>
                  <a:lnTo>
                    <a:pt x="968" y="349"/>
                  </a:lnTo>
                  <a:lnTo>
                    <a:pt x="1075" y="468"/>
                  </a:lnTo>
                  <a:close/>
                  <a:moveTo>
                    <a:pt x="260" y="23"/>
                  </a:moveTo>
                  <a:lnTo>
                    <a:pt x="248" y="27"/>
                  </a:lnTo>
                  <a:lnTo>
                    <a:pt x="222" y="41"/>
                  </a:lnTo>
                  <a:lnTo>
                    <a:pt x="183" y="64"/>
                  </a:lnTo>
                  <a:lnTo>
                    <a:pt x="140" y="97"/>
                  </a:lnTo>
                  <a:lnTo>
                    <a:pt x="92" y="136"/>
                  </a:lnTo>
                  <a:lnTo>
                    <a:pt x="53" y="185"/>
                  </a:lnTo>
                  <a:lnTo>
                    <a:pt x="21" y="241"/>
                  </a:lnTo>
                  <a:lnTo>
                    <a:pt x="5" y="305"/>
                  </a:lnTo>
                  <a:lnTo>
                    <a:pt x="0" y="377"/>
                  </a:lnTo>
                  <a:lnTo>
                    <a:pt x="4" y="461"/>
                  </a:lnTo>
                  <a:lnTo>
                    <a:pt x="16" y="555"/>
                  </a:lnTo>
                  <a:lnTo>
                    <a:pt x="39" y="658"/>
                  </a:lnTo>
                  <a:lnTo>
                    <a:pt x="75" y="768"/>
                  </a:lnTo>
                  <a:lnTo>
                    <a:pt x="128" y="885"/>
                  </a:lnTo>
                  <a:lnTo>
                    <a:pt x="198" y="1008"/>
                  </a:lnTo>
                  <a:lnTo>
                    <a:pt x="288" y="1139"/>
                  </a:lnTo>
                  <a:lnTo>
                    <a:pt x="393" y="1256"/>
                  </a:lnTo>
                  <a:lnTo>
                    <a:pt x="511" y="1353"/>
                  </a:lnTo>
                  <a:lnTo>
                    <a:pt x="632" y="1427"/>
                  </a:lnTo>
                  <a:lnTo>
                    <a:pt x="753" y="1483"/>
                  </a:lnTo>
                  <a:lnTo>
                    <a:pt x="863" y="1520"/>
                  </a:lnTo>
                  <a:lnTo>
                    <a:pt x="964" y="1547"/>
                  </a:lnTo>
                  <a:lnTo>
                    <a:pt x="1043" y="1559"/>
                  </a:lnTo>
                  <a:lnTo>
                    <a:pt x="1100" y="1563"/>
                  </a:lnTo>
                  <a:lnTo>
                    <a:pt x="1143" y="1565"/>
                  </a:lnTo>
                  <a:lnTo>
                    <a:pt x="1194" y="1576"/>
                  </a:lnTo>
                  <a:lnTo>
                    <a:pt x="1244" y="1592"/>
                  </a:lnTo>
                  <a:lnTo>
                    <a:pt x="1295" y="1613"/>
                  </a:lnTo>
                  <a:lnTo>
                    <a:pt x="1344" y="1635"/>
                  </a:lnTo>
                  <a:lnTo>
                    <a:pt x="1390" y="1662"/>
                  </a:lnTo>
                  <a:lnTo>
                    <a:pt x="1431" y="1689"/>
                  </a:lnTo>
                  <a:lnTo>
                    <a:pt x="1467" y="1720"/>
                  </a:lnTo>
                  <a:lnTo>
                    <a:pt x="1505" y="1767"/>
                  </a:lnTo>
                  <a:lnTo>
                    <a:pt x="1588" y="1876"/>
                  </a:lnTo>
                  <a:lnTo>
                    <a:pt x="1699" y="2022"/>
                  </a:lnTo>
                  <a:lnTo>
                    <a:pt x="1826" y="2190"/>
                  </a:lnTo>
                  <a:lnTo>
                    <a:pt x="1950" y="2355"/>
                  </a:lnTo>
                  <a:lnTo>
                    <a:pt x="2063" y="2502"/>
                  </a:lnTo>
                  <a:lnTo>
                    <a:pt x="2146" y="2607"/>
                  </a:lnTo>
                  <a:lnTo>
                    <a:pt x="2188" y="2655"/>
                  </a:lnTo>
                  <a:lnTo>
                    <a:pt x="2201" y="2657"/>
                  </a:lnTo>
                  <a:lnTo>
                    <a:pt x="2216" y="2655"/>
                  </a:lnTo>
                  <a:lnTo>
                    <a:pt x="2229" y="2647"/>
                  </a:lnTo>
                  <a:lnTo>
                    <a:pt x="2241" y="2635"/>
                  </a:lnTo>
                  <a:lnTo>
                    <a:pt x="2247" y="2620"/>
                  </a:lnTo>
                  <a:lnTo>
                    <a:pt x="2251" y="2606"/>
                  </a:lnTo>
                  <a:lnTo>
                    <a:pt x="2250" y="2591"/>
                  </a:lnTo>
                  <a:lnTo>
                    <a:pt x="2242" y="2582"/>
                  </a:lnTo>
                  <a:lnTo>
                    <a:pt x="2204" y="2536"/>
                  </a:lnTo>
                  <a:lnTo>
                    <a:pt x="2122" y="2434"/>
                  </a:lnTo>
                  <a:lnTo>
                    <a:pt x="2010" y="2292"/>
                  </a:lnTo>
                  <a:lnTo>
                    <a:pt x="1886" y="2130"/>
                  </a:lnTo>
                  <a:lnTo>
                    <a:pt x="1760" y="1965"/>
                  </a:lnTo>
                  <a:lnTo>
                    <a:pt x="1651" y="1821"/>
                  </a:lnTo>
                  <a:lnTo>
                    <a:pt x="1573" y="1713"/>
                  </a:lnTo>
                  <a:lnTo>
                    <a:pt x="1540" y="1663"/>
                  </a:lnTo>
                  <a:lnTo>
                    <a:pt x="1513" y="1604"/>
                  </a:lnTo>
                  <a:lnTo>
                    <a:pt x="1491" y="1551"/>
                  </a:lnTo>
                  <a:lnTo>
                    <a:pt x="1472" y="1499"/>
                  </a:lnTo>
                  <a:lnTo>
                    <a:pt x="1458" y="1452"/>
                  </a:lnTo>
                  <a:lnTo>
                    <a:pt x="1444" y="1402"/>
                  </a:lnTo>
                  <a:lnTo>
                    <a:pt x="1437" y="1351"/>
                  </a:lnTo>
                  <a:lnTo>
                    <a:pt x="1433" y="1296"/>
                  </a:lnTo>
                  <a:lnTo>
                    <a:pt x="1433" y="1236"/>
                  </a:lnTo>
                  <a:lnTo>
                    <a:pt x="1431" y="1143"/>
                  </a:lnTo>
                  <a:lnTo>
                    <a:pt x="1423" y="1042"/>
                  </a:lnTo>
                  <a:lnTo>
                    <a:pt x="1405" y="937"/>
                  </a:lnTo>
                  <a:lnTo>
                    <a:pt x="1378" y="828"/>
                  </a:lnTo>
                  <a:lnTo>
                    <a:pt x="1336" y="715"/>
                  </a:lnTo>
                  <a:lnTo>
                    <a:pt x="1282" y="603"/>
                  </a:lnTo>
                  <a:lnTo>
                    <a:pt x="1209" y="490"/>
                  </a:lnTo>
                  <a:lnTo>
                    <a:pt x="1122" y="381"/>
                  </a:lnTo>
                  <a:lnTo>
                    <a:pt x="1019" y="276"/>
                  </a:lnTo>
                  <a:lnTo>
                    <a:pt x="911" y="188"/>
                  </a:lnTo>
                  <a:lnTo>
                    <a:pt x="799" y="114"/>
                  </a:lnTo>
                  <a:lnTo>
                    <a:pt x="686" y="58"/>
                  </a:lnTo>
                  <a:lnTo>
                    <a:pt x="573" y="19"/>
                  </a:lnTo>
                  <a:lnTo>
                    <a:pt x="463" y="0"/>
                  </a:lnTo>
                  <a:lnTo>
                    <a:pt x="358" y="0"/>
                  </a:lnTo>
                  <a:lnTo>
                    <a:pt x="260" y="23"/>
                  </a:lnTo>
                  <a:close/>
                </a:path>
              </a:pathLst>
            </a:custGeom>
            <a:solidFill>
              <a:srgbClr val="7070FF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1" name="Freeform 140"/>
            <p:cNvSpPr>
              <a:spLocks noChangeArrowheads="1"/>
            </p:cNvSpPr>
            <p:nvPr/>
          </p:nvSpPr>
          <p:spPr bwMode="auto">
            <a:xfrm>
              <a:off x="793" y="1279"/>
              <a:ext cx="66" cy="168"/>
            </a:xfrm>
            <a:custGeom>
              <a:avLst/>
              <a:gdLst>
                <a:gd name="T0" fmla="*/ 0 w 207"/>
                <a:gd name="T1" fmla="*/ 514 h 514"/>
                <a:gd name="T2" fmla="*/ 194 w 207"/>
                <a:gd name="T3" fmla="*/ 0 h 514"/>
                <a:gd name="T4" fmla="*/ 197 w 207"/>
                <a:gd name="T5" fmla="*/ 8 h 514"/>
                <a:gd name="T6" fmla="*/ 201 w 207"/>
                <a:gd name="T7" fmla="*/ 20 h 514"/>
                <a:gd name="T8" fmla="*/ 203 w 207"/>
                <a:gd name="T9" fmla="*/ 32 h 514"/>
                <a:gd name="T10" fmla="*/ 207 w 207"/>
                <a:gd name="T11" fmla="*/ 44 h 514"/>
                <a:gd name="T12" fmla="*/ 32 w 207"/>
                <a:gd name="T13" fmla="*/ 507 h 514"/>
                <a:gd name="T14" fmla="*/ 22 w 207"/>
                <a:gd name="T15" fmla="*/ 509 h 514"/>
                <a:gd name="T16" fmla="*/ 14 w 207"/>
                <a:gd name="T17" fmla="*/ 510 h 514"/>
                <a:gd name="T18" fmla="*/ 7 w 207"/>
                <a:gd name="T19" fmla="*/ 511 h 514"/>
                <a:gd name="T20" fmla="*/ 0 w 207"/>
                <a:gd name="T21" fmla="*/ 514 h 514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207"/>
                <a:gd name="T34" fmla="*/ 0 h 514"/>
                <a:gd name="T35" fmla="*/ 207 w 207"/>
                <a:gd name="T36" fmla="*/ 514 h 514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207" h="514">
                  <a:moveTo>
                    <a:pt x="0" y="514"/>
                  </a:moveTo>
                  <a:lnTo>
                    <a:pt x="194" y="0"/>
                  </a:lnTo>
                  <a:lnTo>
                    <a:pt x="197" y="8"/>
                  </a:lnTo>
                  <a:lnTo>
                    <a:pt x="201" y="20"/>
                  </a:lnTo>
                  <a:lnTo>
                    <a:pt x="203" y="32"/>
                  </a:lnTo>
                  <a:lnTo>
                    <a:pt x="207" y="44"/>
                  </a:lnTo>
                  <a:lnTo>
                    <a:pt x="32" y="507"/>
                  </a:lnTo>
                  <a:lnTo>
                    <a:pt x="22" y="509"/>
                  </a:lnTo>
                  <a:lnTo>
                    <a:pt x="14" y="510"/>
                  </a:lnTo>
                  <a:lnTo>
                    <a:pt x="7" y="511"/>
                  </a:lnTo>
                  <a:lnTo>
                    <a:pt x="0" y="514"/>
                  </a:lnTo>
                  <a:close/>
                </a:path>
              </a:pathLst>
            </a:custGeom>
            <a:solidFill>
              <a:srgbClr val="4040FF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2" name="Freeform 141"/>
            <p:cNvSpPr>
              <a:spLocks noChangeArrowheads="1"/>
            </p:cNvSpPr>
            <p:nvPr/>
          </p:nvSpPr>
          <p:spPr bwMode="auto">
            <a:xfrm>
              <a:off x="748" y="1221"/>
              <a:ext cx="89" cy="226"/>
            </a:xfrm>
            <a:custGeom>
              <a:avLst/>
              <a:gdLst>
                <a:gd name="T0" fmla="*/ 0 w 276"/>
                <a:gd name="T1" fmla="*/ 680 h 687"/>
                <a:gd name="T2" fmla="*/ 32 w 276"/>
                <a:gd name="T3" fmla="*/ 595 h 687"/>
                <a:gd name="T4" fmla="*/ 64 w 276"/>
                <a:gd name="T5" fmla="*/ 510 h 687"/>
                <a:gd name="T6" fmla="*/ 95 w 276"/>
                <a:gd name="T7" fmla="*/ 426 h 687"/>
                <a:gd name="T8" fmla="*/ 128 w 276"/>
                <a:gd name="T9" fmla="*/ 341 h 687"/>
                <a:gd name="T10" fmla="*/ 160 w 276"/>
                <a:gd name="T11" fmla="*/ 255 h 687"/>
                <a:gd name="T12" fmla="*/ 193 w 276"/>
                <a:gd name="T13" fmla="*/ 171 h 687"/>
                <a:gd name="T14" fmla="*/ 226 w 276"/>
                <a:gd name="T15" fmla="*/ 85 h 687"/>
                <a:gd name="T16" fmla="*/ 260 w 276"/>
                <a:gd name="T17" fmla="*/ 0 h 687"/>
                <a:gd name="T18" fmla="*/ 262 w 276"/>
                <a:gd name="T19" fmla="*/ 8 h 687"/>
                <a:gd name="T20" fmla="*/ 266 w 276"/>
                <a:gd name="T21" fmla="*/ 18 h 687"/>
                <a:gd name="T22" fmla="*/ 271 w 276"/>
                <a:gd name="T23" fmla="*/ 25 h 687"/>
                <a:gd name="T24" fmla="*/ 276 w 276"/>
                <a:gd name="T25" fmla="*/ 35 h 687"/>
                <a:gd name="T26" fmla="*/ 245 w 276"/>
                <a:gd name="T27" fmla="*/ 115 h 687"/>
                <a:gd name="T28" fmla="*/ 213 w 276"/>
                <a:gd name="T29" fmla="*/ 197 h 687"/>
                <a:gd name="T30" fmla="*/ 181 w 276"/>
                <a:gd name="T31" fmla="*/ 278 h 687"/>
                <a:gd name="T32" fmla="*/ 151 w 276"/>
                <a:gd name="T33" fmla="*/ 360 h 687"/>
                <a:gd name="T34" fmla="*/ 119 w 276"/>
                <a:gd name="T35" fmla="*/ 440 h 687"/>
                <a:gd name="T36" fmla="*/ 87 w 276"/>
                <a:gd name="T37" fmla="*/ 522 h 687"/>
                <a:gd name="T38" fmla="*/ 56 w 276"/>
                <a:gd name="T39" fmla="*/ 604 h 687"/>
                <a:gd name="T40" fmla="*/ 25 w 276"/>
                <a:gd name="T41" fmla="*/ 687 h 687"/>
                <a:gd name="T42" fmla="*/ 13 w 276"/>
                <a:gd name="T43" fmla="*/ 683 h 687"/>
                <a:gd name="T44" fmla="*/ 0 w 276"/>
                <a:gd name="T45" fmla="*/ 680 h 687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276"/>
                <a:gd name="T70" fmla="*/ 0 h 687"/>
                <a:gd name="T71" fmla="*/ 276 w 276"/>
                <a:gd name="T72" fmla="*/ 687 h 687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276" h="687">
                  <a:moveTo>
                    <a:pt x="0" y="680"/>
                  </a:moveTo>
                  <a:lnTo>
                    <a:pt x="32" y="595"/>
                  </a:lnTo>
                  <a:lnTo>
                    <a:pt x="64" y="510"/>
                  </a:lnTo>
                  <a:lnTo>
                    <a:pt x="95" y="426"/>
                  </a:lnTo>
                  <a:lnTo>
                    <a:pt x="128" y="341"/>
                  </a:lnTo>
                  <a:lnTo>
                    <a:pt x="160" y="255"/>
                  </a:lnTo>
                  <a:lnTo>
                    <a:pt x="193" y="171"/>
                  </a:lnTo>
                  <a:lnTo>
                    <a:pt x="226" y="85"/>
                  </a:lnTo>
                  <a:lnTo>
                    <a:pt x="260" y="0"/>
                  </a:lnTo>
                  <a:lnTo>
                    <a:pt x="262" y="8"/>
                  </a:lnTo>
                  <a:lnTo>
                    <a:pt x="266" y="18"/>
                  </a:lnTo>
                  <a:lnTo>
                    <a:pt x="271" y="25"/>
                  </a:lnTo>
                  <a:lnTo>
                    <a:pt x="276" y="35"/>
                  </a:lnTo>
                  <a:lnTo>
                    <a:pt x="245" y="115"/>
                  </a:lnTo>
                  <a:lnTo>
                    <a:pt x="213" y="197"/>
                  </a:lnTo>
                  <a:lnTo>
                    <a:pt x="181" y="278"/>
                  </a:lnTo>
                  <a:lnTo>
                    <a:pt x="151" y="360"/>
                  </a:lnTo>
                  <a:lnTo>
                    <a:pt x="119" y="440"/>
                  </a:lnTo>
                  <a:lnTo>
                    <a:pt x="87" y="522"/>
                  </a:lnTo>
                  <a:lnTo>
                    <a:pt x="56" y="604"/>
                  </a:lnTo>
                  <a:lnTo>
                    <a:pt x="25" y="687"/>
                  </a:lnTo>
                  <a:lnTo>
                    <a:pt x="13" y="683"/>
                  </a:lnTo>
                  <a:lnTo>
                    <a:pt x="0" y="680"/>
                  </a:lnTo>
                  <a:close/>
                </a:path>
              </a:pathLst>
            </a:custGeom>
            <a:solidFill>
              <a:srgbClr val="4040FF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3" name="Freeform 142"/>
            <p:cNvSpPr>
              <a:spLocks noChangeArrowheads="1"/>
            </p:cNvSpPr>
            <p:nvPr/>
          </p:nvSpPr>
          <p:spPr bwMode="auto">
            <a:xfrm>
              <a:off x="706" y="1175"/>
              <a:ext cx="103" cy="261"/>
            </a:xfrm>
            <a:custGeom>
              <a:avLst/>
              <a:gdLst>
                <a:gd name="T0" fmla="*/ 0 w 319"/>
                <a:gd name="T1" fmla="*/ 784 h 793"/>
                <a:gd name="T2" fmla="*/ 37 w 319"/>
                <a:gd name="T3" fmla="*/ 685 h 793"/>
                <a:gd name="T4" fmla="*/ 75 w 319"/>
                <a:gd name="T5" fmla="*/ 587 h 793"/>
                <a:gd name="T6" fmla="*/ 112 w 319"/>
                <a:gd name="T7" fmla="*/ 490 h 793"/>
                <a:gd name="T8" fmla="*/ 150 w 319"/>
                <a:gd name="T9" fmla="*/ 392 h 793"/>
                <a:gd name="T10" fmla="*/ 187 w 319"/>
                <a:gd name="T11" fmla="*/ 293 h 793"/>
                <a:gd name="T12" fmla="*/ 226 w 319"/>
                <a:gd name="T13" fmla="*/ 195 h 793"/>
                <a:gd name="T14" fmla="*/ 263 w 319"/>
                <a:gd name="T15" fmla="*/ 97 h 793"/>
                <a:gd name="T16" fmla="*/ 301 w 319"/>
                <a:gd name="T17" fmla="*/ 0 h 793"/>
                <a:gd name="T18" fmla="*/ 305 w 319"/>
                <a:gd name="T19" fmla="*/ 6 h 793"/>
                <a:gd name="T20" fmla="*/ 309 w 319"/>
                <a:gd name="T21" fmla="*/ 14 h 793"/>
                <a:gd name="T22" fmla="*/ 314 w 319"/>
                <a:gd name="T23" fmla="*/ 21 h 793"/>
                <a:gd name="T24" fmla="*/ 319 w 319"/>
                <a:gd name="T25" fmla="*/ 29 h 793"/>
                <a:gd name="T26" fmla="*/ 281 w 319"/>
                <a:gd name="T27" fmla="*/ 124 h 793"/>
                <a:gd name="T28" fmla="*/ 245 w 319"/>
                <a:gd name="T29" fmla="*/ 219 h 793"/>
                <a:gd name="T30" fmla="*/ 207 w 319"/>
                <a:gd name="T31" fmla="*/ 314 h 793"/>
                <a:gd name="T32" fmla="*/ 171 w 319"/>
                <a:gd name="T33" fmla="*/ 410 h 793"/>
                <a:gd name="T34" fmla="*/ 133 w 319"/>
                <a:gd name="T35" fmla="*/ 505 h 793"/>
                <a:gd name="T36" fmla="*/ 96 w 319"/>
                <a:gd name="T37" fmla="*/ 602 h 793"/>
                <a:gd name="T38" fmla="*/ 61 w 319"/>
                <a:gd name="T39" fmla="*/ 697 h 793"/>
                <a:gd name="T40" fmla="*/ 25 w 319"/>
                <a:gd name="T41" fmla="*/ 793 h 793"/>
                <a:gd name="T42" fmla="*/ 13 w 319"/>
                <a:gd name="T43" fmla="*/ 789 h 793"/>
                <a:gd name="T44" fmla="*/ 0 w 319"/>
                <a:gd name="T45" fmla="*/ 784 h 793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319"/>
                <a:gd name="T70" fmla="*/ 0 h 793"/>
                <a:gd name="T71" fmla="*/ 319 w 319"/>
                <a:gd name="T72" fmla="*/ 793 h 793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319" h="793">
                  <a:moveTo>
                    <a:pt x="0" y="784"/>
                  </a:moveTo>
                  <a:lnTo>
                    <a:pt x="37" y="685"/>
                  </a:lnTo>
                  <a:lnTo>
                    <a:pt x="75" y="587"/>
                  </a:lnTo>
                  <a:lnTo>
                    <a:pt x="112" y="490"/>
                  </a:lnTo>
                  <a:lnTo>
                    <a:pt x="150" y="392"/>
                  </a:lnTo>
                  <a:lnTo>
                    <a:pt x="187" y="293"/>
                  </a:lnTo>
                  <a:lnTo>
                    <a:pt x="226" y="195"/>
                  </a:lnTo>
                  <a:lnTo>
                    <a:pt x="263" y="97"/>
                  </a:lnTo>
                  <a:lnTo>
                    <a:pt x="301" y="0"/>
                  </a:lnTo>
                  <a:lnTo>
                    <a:pt x="305" y="6"/>
                  </a:lnTo>
                  <a:lnTo>
                    <a:pt x="309" y="14"/>
                  </a:lnTo>
                  <a:lnTo>
                    <a:pt x="314" y="21"/>
                  </a:lnTo>
                  <a:lnTo>
                    <a:pt x="319" y="29"/>
                  </a:lnTo>
                  <a:lnTo>
                    <a:pt x="281" y="124"/>
                  </a:lnTo>
                  <a:lnTo>
                    <a:pt x="245" y="219"/>
                  </a:lnTo>
                  <a:lnTo>
                    <a:pt x="207" y="314"/>
                  </a:lnTo>
                  <a:lnTo>
                    <a:pt x="171" y="410"/>
                  </a:lnTo>
                  <a:lnTo>
                    <a:pt x="133" y="505"/>
                  </a:lnTo>
                  <a:lnTo>
                    <a:pt x="96" y="602"/>
                  </a:lnTo>
                  <a:lnTo>
                    <a:pt x="61" y="697"/>
                  </a:lnTo>
                  <a:lnTo>
                    <a:pt x="25" y="793"/>
                  </a:lnTo>
                  <a:lnTo>
                    <a:pt x="13" y="789"/>
                  </a:lnTo>
                  <a:lnTo>
                    <a:pt x="0" y="784"/>
                  </a:lnTo>
                  <a:close/>
                </a:path>
              </a:pathLst>
            </a:custGeom>
            <a:solidFill>
              <a:srgbClr val="4040FF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5" name="Freeform 144"/>
            <p:cNvSpPr>
              <a:spLocks noChangeArrowheads="1"/>
            </p:cNvSpPr>
            <p:nvPr/>
          </p:nvSpPr>
          <p:spPr bwMode="auto">
            <a:xfrm>
              <a:off x="631" y="1101"/>
              <a:ext cx="116" cy="296"/>
            </a:xfrm>
            <a:custGeom>
              <a:avLst/>
              <a:gdLst>
                <a:gd name="T0" fmla="*/ 0 w 357"/>
                <a:gd name="T1" fmla="*/ 881 h 897"/>
                <a:gd name="T2" fmla="*/ 41 w 357"/>
                <a:gd name="T3" fmla="*/ 770 h 897"/>
                <a:gd name="T4" fmla="*/ 83 w 357"/>
                <a:gd name="T5" fmla="*/ 660 h 897"/>
                <a:gd name="T6" fmla="*/ 125 w 357"/>
                <a:gd name="T7" fmla="*/ 551 h 897"/>
                <a:gd name="T8" fmla="*/ 168 w 357"/>
                <a:gd name="T9" fmla="*/ 441 h 897"/>
                <a:gd name="T10" fmla="*/ 209 w 357"/>
                <a:gd name="T11" fmla="*/ 330 h 897"/>
                <a:gd name="T12" fmla="*/ 251 w 357"/>
                <a:gd name="T13" fmla="*/ 220 h 897"/>
                <a:gd name="T14" fmla="*/ 293 w 357"/>
                <a:gd name="T15" fmla="*/ 109 h 897"/>
                <a:gd name="T16" fmla="*/ 335 w 357"/>
                <a:gd name="T17" fmla="*/ 0 h 897"/>
                <a:gd name="T18" fmla="*/ 346 w 357"/>
                <a:gd name="T19" fmla="*/ 10 h 897"/>
                <a:gd name="T20" fmla="*/ 357 w 357"/>
                <a:gd name="T21" fmla="*/ 21 h 897"/>
                <a:gd name="T22" fmla="*/ 314 w 357"/>
                <a:gd name="T23" fmla="*/ 129 h 897"/>
                <a:gd name="T24" fmla="*/ 273 w 357"/>
                <a:gd name="T25" fmla="*/ 239 h 897"/>
                <a:gd name="T26" fmla="*/ 231 w 357"/>
                <a:gd name="T27" fmla="*/ 348 h 897"/>
                <a:gd name="T28" fmla="*/ 190 w 357"/>
                <a:gd name="T29" fmla="*/ 458 h 897"/>
                <a:gd name="T30" fmla="*/ 147 w 357"/>
                <a:gd name="T31" fmla="*/ 566 h 897"/>
                <a:gd name="T32" fmla="*/ 106 w 357"/>
                <a:gd name="T33" fmla="*/ 677 h 897"/>
                <a:gd name="T34" fmla="*/ 62 w 357"/>
                <a:gd name="T35" fmla="*/ 786 h 897"/>
                <a:gd name="T36" fmla="*/ 21 w 357"/>
                <a:gd name="T37" fmla="*/ 897 h 897"/>
                <a:gd name="T38" fmla="*/ 12 w 357"/>
                <a:gd name="T39" fmla="*/ 890 h 897"/>
                <a:gd name="T40" fmla="*/ 0 w 357"/>
                <a:gd name="T41" fmla="*/ 881 h 897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357"/>
                <a:gd name="T64" fmla="*/ 0 h 897"/>
                <a:gd name="T65" fmla="*/ 357 w 357"/>
                <a:gd name="T66" fmla="*/ 897 h 897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357" h="897">
                  <a:moveTo>
                    <a:pt x="0" y="881"/>
                  </a:moveTo>
                  <a:lnTo>
                    <a:pt x="41" y="770"/>
                  </a:lnTo>
                  <a:lnTo>
                    <a:pt x="83" y="660"/>
                  </a:lnTo>
                  <a:lnTo>
                    <a:pt x="125" y="551"/>
                  </a:lnTo>
                  <a:lnTo>
                    <a:pt x="168" y="441"/>
                  </a:lnTo>
                  <a:lnTo>
                    <a:pt x="209" y="330"/>
                  </a:lnTo>
                  <a:lnTo>
                    <a:pt x="251" y="220"/>
                  </a:lnTo>
                  <a:lnTo>
                    <a:pt x="293" y="109"/>
                  </a:lnTo>
                  <a:lnTo>
                    <a:pt x="335" y="0"/>
                  </a:lnTo>
                  <a:lnTo>
                    <a:pt x="346" y="10"/>
                  </a:lnTo>
                  <a:lnTo>
                    <a:pt x="357" y="21"/>
                  </a:lnTo>
                  <a:lnTo>
                    <a:pt x="314" y="129"/>
                  </a:lnTo>
                  <a:lnTo>
                    <a:pt x="273" y="239"/>
                  </a:lnTo>
                  <a:lnTo>
                    <a:pt x="231" y="348"/>
                  </a:lnTo>
                  <a:lnTo>
                    <a:pt x="190" y="458"/>
                  </a:lnTo>
                  <a:lnTo>
                    <a:pt x="147" y="566"/>
                  </a:lnTo>
                  <a:lnTo>
                    <a:pt x="106" y="677"/>
                  </a:lnTo>
                  <a:lnTo>
                    <a:pt x="62" y="786"/>
                  </a:lnTo>
                  <a:lnTo>
                    <a:pt x="21" y="897"/>
                  </a:lnTo>
                  <a:lnTo>
                    <a:pt x="12" y="890"/>
                  </a:lnTo>
                  <a:lnTo>
                    <a:pt x="0" y="881"/>
                  </a:lnTo>
                  <a:close/>
                </a:path>
              </a:pathLst>
            </a:custGeom>
            <a:solidFill>
              <a:srgbClr val="4040FF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6" name="Freeform 145"/>
            <p:cNvSpPr>
              <a:spLocks noChangeArrowheads="1"/>
            </p:cNvSpPr>
            <p:nvPr/>
          </p:nvSpPr>
          <p:spPr bwMode="auto">
            <a:xfrm>
              <a:off x="596" y="1071"/>
              <a:ext cx="117" cy="299"/>
            </a:xfrm>
            <a:custGeom>
              <a:avLst/>
              <a:gdLst>
                <a:gd name="T0" fmla="*/ 0 w 360"/>
                <a:gd name="T1" fmla="*/ 885 h 904"/>
                <a:gd name="T2" fmla="*/ 41 w 360"/>
                <a:gd name="T3" fmla="*/ 774 h 904"/>
                <a:gd name="T4" fmla="*/ 84 w 360"/>
                <a:gd name="T5" fmla="*/ 663 h 904"/>
                <a:gd name="T6" fmla="*/ 125 w 360"/>
                <a:gd name="T7" fmla="*/ 552 h 904"/>
                <a:gd name="T8" fmla="*/ 169 w 360"/>
                <a:gd name="T9" fmla="*/ 443 h 904"/>
                <a:gd name="T10" fmla="*/ 210 w 360"/>
                <a:gd name="T11" fmla="*/ 332 h 904"/>
                <a:gd name="T12" fmla="*/ 252 w 360"/>
                <a:gd name="T13" fmla="*/ 221 h 904"/>
                <a:gd name="T14" fmla="*/ 293 w 360"/>
                <a:gd name="T15" fmla="*/ 110 h 904"/>
                <a:gd name="T16" fmla="*/ 335 w 360"/>
                <a:gd name="T17" fmla="*/ 0 h 904"/>
                <a:gd name="T18" fmla="*/ 342 w 360"/>
                <a:gd name="T19" fmla="*/ 4 h 904"/>
                <a:gd name="T20" fmla="*/ 347 w 360"/>
                <a:gd name="T21" fmla="*/ 10 h 904"/>
                <a:gd name="T22" fmla="*/ 352 w 360"/>
                <a:gd name="T23" fmla="*/ 15 h 904"/>
                <a:gd name="T24" fmla="*/ 360 w 360"/>
                <a:gd name="T25" fmla="*/ 20 h 904"/>
                <a:gd name="T26" fmla="*/ 317 w 360"/>
                <a:gd name="T27" fmla="*/ 130 h 904"/>
                <a:gd name="T28" fmla="*/ 274 w 360"/>
                <a:gd name="T29" fmla="*/ 241 h 904"/>
                <a:gd name="T30" fmla="*/ 232 w 360"/>
                <a:gd name="T31" fmla="*/ 350 h 904"/>
                <a:gd name="T32" fmla="*/ 191 w 360"/>
                <a:gd name="T33" fmla="*/ 461 h 904"/>
                <a:gd name="T34" fmla="*/ 148 w 360"/>
                <a:gd name="T35" fmla="*/ 571 h 904"/>
                <a:gd name="T36" fmla="*/ 105 w 360"/>
                <a:gd name="T37" fmla="*/ 682 h 904"/>
                <a:gd name="T38" fmla="*/ 63 w 360"/>
                <a:gd name="T39" fmla="*/ 793 h 904"/>
                <a:gd name="T40" fmla="*/ 22 w 360"/>
                <a:gd name="T41" fmla="*/ 904 h 904"/>
                <a:gd name="T42" fmla="*/ 10 w 360"/>
                <a:gd name="T43" fmla="*/ 894 h 904"/>
                <a:gd name="T44" fmla="*/ 0 w 360"/>
                <a:gd name="T45" fmla="*/ 885 h 904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360"/>
                <a:gd name="T70" fmla="*/ 0 h 904"/>
                <a:gd name="T71" fmla="*/ 360 w 360"/>
                <a:gd name="T72" fmla="*/ 904 h 904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360" h="904">
                  <a:moveTo>
                    <a:pt x="0" y="885"/>
                  </a:moveTo>
                  <a:lnTo>
                    <a:pt x="41" y="774"/>
                  </a:lnTo>
                  <a:lnTo>
                    <a:pt x="84" y="663"/>
                  </a:lnTo>
                  <a:lnTo>
                    <a:pt x="125" y="552"/>
                  </a:lnTo>
                  <a:lnTo>
                    <a:pt x="169" y="443"/>
                  </a:lnTo>
                  <a:lnTo>
                    <a:pt x="210" y="332"/>
                  </a:lnTo>
                  <a:lnTo>
                    <a:pt x="252" y="221"/>
                  </a:lnTo>
                  <a:lnTo>
                    <a:pt x="293" y="110"/>
                  </a:lnTo>
                  <a:lnTo>
                    <a:pt x="335" y="0"/>
                  </a:lnTo>
                  <a:lnTo>
                    <a:pt x="342" y="4"/>
                  </a:lnTo>
                  <a:lnTo>
                    <a:pt x="347" y="10"/>
                  </a:lnTo>
                  <a:lnTo>
                    <a:pt x="352" y="15"/>
                  </a:lnTo>
                  <a:lnTo>
                    <a:pt x="360" y="20"/>
                  </a:lnTo>
                  <a:lnTo>
                    <a:pt x="317" y="130"/>
                  </a:lnTo>
                  <a:lnTo>
                    <a:pt x="274" y="241"/>
                  </a:lnTo>
                  <a:lnTo>
                    <a:pt x="232" y="350"/>
                  </a:lnTo>
                  <a:lnTo>
                    <a:pt x="191" y="461"/>
                  </a:lnTo>
                  <a:lnTo>
                    <a:pt x="148" y="571"/>
                  </a:lnTo>
                  <a:lnTo>
                    <a:pt x="105" y="682"/>
                  </a:lnTo>
                  <a:lnTo>
                    <a:pt x="63" y="793"/>
                  </a:lnTo>
                  <a:lnTo>
                    <a:pt x="22" y="904"/>
                  </a:lnTo>
                  <a:lnTo>
                    <a:pt x="10" y="894"/>
                  </a:lnTo>
                  <a:lnTo>
                    <a:pt x="0" y="885"/>
                  </a:lnTo>
                  <a:close/>
                </a:path>
              </a:pathLst>
            </a:custGeom>
            <a:solidFill>
              <a:srgbClr val="4040FF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7" name="Freeform 146"/>
            <p:cNvSpPr>
              <a:spLocks noChangeArrowheads="1"/>
            </p:cNvSpPr>
            <p:nvPr/>
          </p:nvSpPr>
          <p:spPr bwMode="auto">
            <a:xfrm>
              <a:off x="564" y="1048"/>
              <a:ext cx="113" cy="288"/>
            </a:xfrm>
            <a:custGeom>
              <a:avLst/>
              <a:gdLst>
                <a:gd name="T0" fmla="*/ 0 w 348"/>
                <a:gd name="T1" fmla="*/ 853 h 874"/>
                <a:gd name="T2" fmla="*/ 40 w 348"/>
                <a:gd name="T3" fmla="*/ 745 h 874"/>
                <a:gd name="T4" fmla="*/ 81 w 348"/>
                <a:gd name="T5" fmla="*/ 638 h 874"/>
                <a:gd name="T6" fmla="*/ 122 w 348"/>
                <a:gd name="T7" fmla="*/ 531 h 874"/>
                <a:gd name="T8" fmla="*/ 163 w 348"/>
                <a:gd name="T9" fmla="*/ 424 h 874"/>
                <a:gd name="T10" fmla="*/ 202 w 348"/>
                <a:gd name="T11" fmla="*/ 317 h 874"/>
                <a:gd name="T12" fmla="*/ 243 w 348"/>
                <a:gd name="T13" fmla="*/ 211 h 874"/>
                <a:gd name="T14" fmla="*/ 284 w 348"/>
                <a:gd name="T15" fmla="*/ 104 h 874"/>
                <a:gd name="T16" fmla="*/ 326 w 348"/>
                <a:gd name="T17" fmla="*/ 0 h 874"/>
                <a:gd name="T18" fmla="*/ 330 w 348"/>
                <a:gd name="T19" fmla="*/ 1 h 874"/>
                <a:gd name="T20" fmla="*/ 337 w 348"/>
                <a:gd name="T21" fmla="*/ 5 h 874"/>
                <a:gd name="T22" fmla="*/ 342 w 348"/>
                <a:gd name="T23" fmla="*/ 8 h 874"/>
                <a:gd name="T24" fmla="*/ 348 w 348"/>
                <a:gd name="T25" fmla="*/ 12 h 874"/>
                <a:gd name="T26" fmla="*/ 305 w 348"/>
                <a:gd name="T27" fmla="*/ 119 h 874"/>
                <a:gd name="T28" fmla="*/ 264 w 348"/>
                <a:gd name="T29" fmla="*/ 227 h 874"/>
                <a:gd name="T30" fmla="*/ 223 w 348"/>
                <a:gd name="T31" fmla="*/ 334 h 874"/>
                <a:gd name="T32" fmla="*/ 182 w 348"/>
                <a:gd name="T33" fmla="*/ 442 h 874"/>
                <a:gd name="T34" fmla="*/ 140 w 348"/>
                <a:gd name="T35" fmla="*/ 549 h 874"/>
                <a:gd name="T36" fmla="*/ 101 w 348"/>
                <a:gd name="T37" fmla="*/ 658 h 874"/>
                <a:gd name="T38" fmla="*/ 58 w 348"/>
                <a:gd name="T39" fmla="*/ 766 h 874"/>
                <a:gd name="T40" fmla="*/ 19 w 348"/>
                <a:gd name="T41" fmla="*/ 874 h 874"/>
                <a:gd name="T42" fmla="*/ 13 w 348"/>
                <a:gd name="T43" fmla="*/ 869 h 874"/>
                <a:gd name="T44" fmla="*/ 8 w 348"/>
                <a:gd name="T45" fmla="*/ 864 h 874"/>
                <a:gd name="T46" fmla="*/ 4 w 348"/>
                <a:gd name="T47" fmla="*/ 857 h 874"/>
                <a:gd name="T48" fmla="*/ 0 w 348"/>
                <a:gd name="T49" fmla="*/ 853 h 874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348"/>
                <a:gd name="T76" fmla="*/ 0 h 874"/>
                <a:gd name="T77" fmla="*/ 348 w 348"/>
                <a:gd name="T78" fmla="*/ 874 h 874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348" h="874">
                  <a:moveTo>
                    <a:pt x="0" y="853"/>
                  </a:moveTo>
                  <a:lnTo>
                    <a:pt x="40" y="745"/>
                  </a:lnTo>
                  <a:lnTo>
                    <a:pt x="81" y="638"/>
                  </a:lnTo>
                  <a:lnTo>
                    <a:pt x="122" y="531"/>
                  </a:lnTo>
                  <a:lnTo>
                    <a:pt x="163" y="424"/>
                  </a:lnTo>
                  <a:lnTo>
                    <a:pt x="202" y="317"/>
                  </a:lnTo>
                  <a:lnTo>
                    <a:pt x="243" y="211"/>
                  </a:lnTo>
                  <a:lnTo>
                    <a:pt x="284" y="104"/>
                  </a:lnTo>
                  <a:lnTo>
                    <a:pt x="326" y="0"/>
                  </a:lnTo>
                  <a:lnTo>
                    <a:pt x="330" y="1"/>
                  </a:lnTo>
                  <a:lnTo>
                    <a:pt x="337" y="5"/>
                  </a:lnTo>
                  <a:lnTo>
                    <a:pt x="342" y="8"/>
                  </a:lnTo>
                  <a:lnTo>
                    <a:pt x="348" y="12"/>
                  </a:lnTo>
                  <a:lnTo>
                    <a:pt x="305" y="119"/>
                  </a:lnTo>
                  <a:lnTo>
                    <a:pt x="264" y="227"/>
                  </a:lnTo>
                  <a:lnTo>
                    <a:pt x="223" y="334"/>
                  </a:lnTo>
                  <a:lnTo>
                    <a:pt x="182" y="442"/>
                  </a:lnTo>
                  <a:lnTo>
                    <a:pt x="140" y="549"/>
                  </a:lnTo>
                  <a:lnTo>
                    <a:pt x="101" y="658"/>
                  </a:lnTo>
                  <a:lnTo>
                    <a:pt x="58" y="766"/>
                  </a:lnTo>
                  <a:lnTo>
                    <a:pt x="19" y="874"/>
                  </a:lnTo>
                  <a:lnTo>
                    <a:pt x="13" y="869"/>
                  </a:lnTo>
                  <a:lnTo>
                    <a:pt x="8" y="864"/>
                  </a:lnTo>
                  <a:lnTo>
                    <a:pt x="4" y="857"/>
                  </a:lnTo>
                  <a:lnTo>
                    <a:pt x="0" y="853"/>
                  </a:lnTo>
                  <a:close/>
                </a:path>
              </a:pathLst>
            </a:custGeom>
            <a:solidFill>
              <a:srgbClr val="4040FF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8" name="Freeform 147"/>
            <p:cNvSpPr>
              <a:spLocks noChangeArrowheads="1"/>
            </p:cNvSpPr>
            <p:nvPr/>
          </p:nvSpPr>
          <p:spPr bwMode="auto">
            <a:xfrm>
              <a:off x="533" y="1029"/>
              <a:ext cx="106" cy="267"/>
            </a:xfrm>
            <a:custGeom>
              <a:avLst/>
              <a:gdLst>
                <a:gd name="T0" fmla="*/ 0 w 326"/>
                <a:gd name="T1" fmla="*/ 787 h 812"/>
                <a:gd name="T2" fmla="*/ 37 w 326"/>
                <a:gd name="T3" fmla="*/ 688 h 812"/>
                <a:gd name="T4" fmla="*/ 75 w 326"/>
                <a:gd name="T5" fmla="*/ 589 h 812"/>
                <a:gd name="T6" fmla="*/ 112 w 326"/>
                <a:gd name="T7" fmla="*/ 490 h 812"/>
                <a:gd name="T8" fmla="*/ 151 w 326"/>
                <a:gd name="T9" fmla="*/ 392 h 812"/>
                <a:gd name="T10" fmla="*/ 188 w 326"/>
                <a:gd name="T11" fmla="*/ 293 h 812"/>
                <a:gd name="T12" fmla="*/ 226 w 326"/>
                <a:gd name="T13" fmla="*/ 194 h 812"/>
                <a:gd name="T14" fmla="*/ 263 w 326"/>
                <a:gd name="T15" fmla="*/ 97 h 812"/>
                <a:gd name="T16" fmla="*/ 301 w 326"/>
                <a:gd name="T17" fmla="*/ 0 h 812"/>
                <a:gd name="T18" fmla="*/ 312 w 326"/>
                <a:gd name="T19" fmla="*/ 4 h 812"/>
                <a:gd name="T20" fmla="*/ 326 w 326"/>
                <a:gd name="T21" fmla="*/ 10 h 812"/>
                <a:gd name="T22" fmla="*/ 287 w 326"/>
                <a:gd name="T23" fmla="*/ 109 h 812"/>
                <a:gd name="T24" fmla="*/ 247 w 326"/>
                <a:gd name="T25" fmla="*/ 209 h 812"/>
                <a:gd name="T26" fmla="*/ 209 w 326"/>
                <a:gd name="T27" fmla="*/ 309 h 812"/>
                <a:gd name="T28" fmla="*/ 172 w 326"/>
                <a:gd name="T29" fmla="*/ 411 h 812"/>
                <a:gd name="T30" fmla="*/ 132 w 326"/>
                <a:gd name="T31" fmla="*/ 510 h 812"/>
                <a:gd name="T32" fmla="*/ 95 w 326"/>
                <a:gd name="T33" fmla="*/ 612 h 812"/>
                <a:gd name="T34" fmla="*/ 56 w 326"/>
                <a:gd name="T35" fmla="*/ 711 h 812"/>
                <a:gd name="T36" fmla="*/ 19 w 326"/>
                <a:gd name="T37" fmla="*/ 812 h 812"/>
                <a:gd name="T38" fmla="*/ 13 w 326"/>
                <a:gd name="T39" fmla="*/ 806 h 812"/>
                <a:gd name="T40" fmla="*/ 9 w 326"/>
                <a:gd name="T41" fmla="*/ 799 h 812"/>
                <a:gd name="T42" fmla="*/ 4 w 326"/>
                <a:gd name="T43" fmla="*/ 793 h 812"/>
                <a:gd name="T44" fmla="*/ 0 w 326"/>
                <a:gd name="T45" fmla="*/ 787 h 812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326"/>
                <a:gd name="T70" fmla="*/ 0 h 812"/>
                <a:gd name="T71" fmla="*/ 326 w 326"/>
                <a:gd name="T72" fmla="*/ 812 h 812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326" h="812">
                  <a:moveTo>
                    <a:pt x="0" y="787"/>
                  </a:moveTo>
                  <a:lnTo>
                    <a:pt x="37" y="688"/>
                  </a:lnTo>
                  <a:lnTo>
                    <a:pt x="75" y="589"/>
                  </a:lnTo>
                  <a:lnTo>
                    <a:pt x="112" y="490"/>
                  </a:lnTo>
                  <a:lnTo>
                    <a:pt x="151" y="392"/>
                  </a:lnTo>
                  <a:lnTo>
                    <a:pt x="188" y="293"/>
                  </a:lnTo>
                  <a:lnTo>
                    <a:pt x="226" y="194"/>
                  </a:lnTo>
                  <a:lnTo>
                    <a:pt x="263" y="97"/>
                  </a:lnTo>
                  <a:lnTo>
                    <a:pt x="301" y="0"/>
                  </a:lnTo>
                  <a:lnTo>
                    <a:pt x="312" y="4"/>
                  </a:lnTo>
                  <a:lnTo>
                    <a:pt x="326" y="10"/>
                  </a:lnTo>
                  <a:lnTo>
                    <a:pt x="287" y="109"/>
                  </a:lnTo>
                  <a:lnTo>
                    <a:pt x="247" y="209"/>
                  </a:lnTo>
                  <a:lnTo>
                    <a:pt x="209" y="309"/>
                  </a:lnTo>
                  <a:lnTo>
                    <a:pt x="172" y="411"/>
                  </a:lnTo>
                  <a:lnTo>
                    <a:pt x="132" y="510"/>
                  </a:lnTo>
                  <a:lnTo>
                    <a:pt x="95" y="612"/>
                  </a:lnTo>
                  <a:lnTo>
                    <a:pt x="56" y="711"/>
                  </a:lnTo>
                  <a:lnTo>
                    <a:pt x="19" y="812"/>
                  </a:lnTo>
                  <a:lnTo>
                    <a:pt x="13" y="806"/>
                  </a:lnTo>
                  <a:lnTo>
                    <a:pt x="9" y="799"/>
                  </a:lnTo>
                  <a:lnTo>
                    <a:pt x="4" y="793"/>
                  </a:lnTo>
                  <a:lnTo>
                    <a:pt x="0" y="787"/>
                  </a:lnTo>
                  <a:close/>
                </a:path>
              </a:pathLst>
            </a:custGeom>
            <a:solidFill>
              <a:srgbClr val="4040FF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9" name="Freeform 148"/>
            <p:cNvSpPr>
              <a:spLocks noChangeArrowheads="1"/>
            </p:cNvSpPr>
            <p:nvPr/>
          </p:nvSpPr>
          <p:spPr bwMode="auto">
            <a:xfrm>
              <a:off x="506" y="1016"/>
              <a:ext cx="92" cy="235"/>
            </a:xfrm>
            <a:custGeom>
              <a:avLst/>
              <a:gdLst>
                <a:gd name="T0" fmla="*/ 0 w 285"/>
                <a:gd name="T1" fmla="*/ 677 h 713"/>
                <a:gd name="T2" fmla="*/ 32 w 285"/>
                <a:gd name="T3" fmla="*/ 592 h 713"/>
                <a:gd name="T4" fmla="*/ 65 w 285"/>
                <a:gd name="T5" fmla="*/ 507 h 713"/>
                <a:gd name="T6" fmla="*/ 97 w 285"/>
                <a:gd name="T7" fmla="*/ 423 h 713"/>
                <a:gd name="T8" fmla="*/ 130 w 285"/>
                <a:gd name="T9" fmla="*/ 338 h 713"/>
                <a:gd name="T10" fmla="*/ 161 w 285"/>
                <a:gd name="T11" fmla="*/ 252 h 713"/>
                <a:gd name="T12" fmla="*/ 193 w 285"/>
                <a:gd name="T13" fmla="*/ 169 h 713"/>
                <a:gd name="T14" fmla="*/ 225 w 285"/>
                <a:gd name="T15" fmla="*/ 83 h 713"/>
                <a:gd name="T16" fmla="*/ 258 w 285"/>
                <a:gd name="T17" fmla="*/ 0 h 713"/>
                <a:gd name="T18" fmla="*/ 271 w 285"/>
                <a:gd name="T19" fmla="*/ 3 h 713"/>
                <a:gd name="T20" fmla="*/ 285 w 285"/>
                <a:gd name="T21" fmla="*/ 7 h 713"/>
                <a:gd name="T22" fmla="*/ 251 w 285"/>
                <a:gd name="T23" fmla="*/ 94 h 713"/>
                <a:gd name="T24" fmla="*/ 218 w 285"/>
                <a:gd name="T25" fmla="*/ 182 h 713"/>
                <a:gd name="T26" fmla="*/ 185 w 285"/>
                <a:gd name="T27" fmla="*/ 271 h 713"/>
                <a:gd name="T28" fmla="*/ 152 w 285"/>
                <a:gd name="T29" fmla="*/ 359 h 713"/>
                <a:gd name="T30" fmla="*/ 118 w 285"/>
                <a:gd name="T31" fmla="*/ 446 h 713"/>
                <a:gd name="T32" fmla="*/ 83 w 285"/>
                <a:gd name="T33" fmla="*/ 535 h 713"/>
                <a:gd name="T34" fmla="*/ 49 w 285"/>
                <a:gd name="T35" fmla="*/ 623 h 713"/>
                <a:gd name="T36" fmla="*/ 16 w 285"/>
                <a:gd name="T37" fmla="*/ 713 h 713"/>
                <a:gd name="T38" fmla="*/ 12 w 285"/>
                <a:gd name="T39" fmla="*/ 703 h 713"/>
                <a:gd name="T40" fmla="*/ 9 w 285"/>
                <a:gd name="T41" fmla="*/ 693 h 713"/>
                <a:gd name="T42" fmla="*/ 4 w 285"/>
                <a:gd name="T43" fmla="*/ 685 h 713"/>
                <a:gd name="T44" fmla="*/ 0 w 285"/>
                <a:gd name="T45" fmla="*/ 677 h 713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285"/>
                <a:gd name="T70" fmla="*/ 0 h 713"/>
                <a:gd name="T71" fmla="*/ 285 w 285"/>
                <a:gd name="T72" fmla="*/ 713 h 713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285" h="713">
                  <a:moveTo>
                    <a:pt x="0" y="677"/>
                  </a:moveTo>
                  <a:lnTo>
                    <a:pt x="32" y="592"/>
                  </a:lnTo>
                  <a:lnTo>
                    <a:pt x="65" y="507"/>
                  </a:lnTo>
                  <a:lnTo>
                    <a:pt x="97" y="423"/>
                  </a:lnTo>
                  <a:lnTo>
                    <a:pt x="130" y="338"/>
                  </a:lnTo>
                  <a:lnTo>
                    <a:pt x="161" y="252"/>
                  </a:lnTo>
                  <a:lnTo>
                    <a:pt x="193" y="169"/>
                  </a:lnTo>
                  <a:lnTo>
                    <a:pt x="225" y="83"/>
                  </a:lnTo>
                  <a:lnTo>
                    <a:pt x="258" y="0"/>
                  </a:lnTo>
                  <a:lnTo>
                    <a:pt x="271" y="3"/>
                  </a:lnTo>
                  <a:lnTo>
                    <a:pt x="285" y="7"/>
                  </a:lnTo>
                  <a:lnTo>
                    <a:pt x="251" y="94"/>
                  </a:lnTo>
                  <a:lnTo>
                    <a:pt x="218" y="182"/>
                  </a:lnTo>
                  <a:lnTo>
                    <a:pt x="185" y="271"/>
                  </a:lnTo>
                  <a:lnTo>
                    <a:pt x="152" y="359"/>
                  </a:lnTo>
                  <a:lnTo>
                    <a:pt x="118" y="446"/>
                  </a:lnTo>
                  <a:lnTo>
                    <a:pt x="83" y="535"/>
                  </a:lnTo>
                  <a:lnTo>
                    <a:pt x="49" y="623"/>
                  </a:lnTo>
                  <a:lnTo>
                    <a:pt x="16" y="713"/>
                  </a:lnTo>
                  <a:lnTo>
                    <a:pt x="12" y="703"/>
                  </a:lnTo>
                  <a:lnTo>
                    <a:pt x="9" y="693"/>
                  </a:lnTo>
                  <a:lnTo>
                    <a:pt x="4" y="685"/>
                  </a:lnTo>
                  <a:lnTo>
                    <a:pt x="0" y="677"/>
                  </a:lnTo>
                  <a:close/>
                </a:path>
              </a:pathLst>
            </a:custGeom>
            <a:solidFill>
              <a:srgbClr val="4040FF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0" name="Freeform 149"/>
            <p:cNvSpPr>
              <a:spLocks noChangeArrowheads="1"/>
            </p:cNvSpPr>
            <p:nvPr/>
          </p:nvSpPr>
          <p:spPr bwMode="auto">
            <a:xfrm>
              <a:off x="484" y="1015"/>
              <a:ext cx="69" cy="176"/>
            </a:xfrm>
            <a:custGeom>
              <a:avLst/>
              <a:gdLst>
                <a:gd name="T0" fmla="*/ 0 w 217"/>
                <a:gd name="T1" fmla="*/ 493 h 537"/>
                <a:gd name="T2" fmla="*/ 189 w 217"/>
                <a:gd name="T3" fmla="*/ 3 h 537"/>
                <a:gd name="T4" fmla="*/ 202 w 217"/>
                <a:gd name="T5" fmla="*/ 2 h 537"/>
                <a:gd name="T6" fmla="*/ 217 w 217"/>
                <a:gd name="T7" fmla="*/ 0 h 537"/>
                <a:gd name="T8" fmla="*/ 13 w 217"/>
                <a:gd name="T9" fmla="*/ 537 h 537"/>
                <a:gd name="T10" fmla="*/ 9 w 217"/>
                <a:gd name="T11" fmla="*/ 526 h 537"/>
                <a:gd name="T12" fmla="*/ 7 w 217"/>
                <a:gd name="T13" fmla="*/ 515 h 537"/>
                <a:gd name="T14" fmla="*/ 3 w 217"/>
                <a:gd name="T15" fmla="*/ 503 h 537"/>
                <a:gd name="T16" fmla="*/ 0 w 217"/>
                <a:gd name="T17" fmla="*/ 493 h 537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217"/>
                <a:gd name="T28" fmla="*/ 0 h 537"/>
                <a:gd name="T29" fmla="*/ 217 w 217"/>
                <a:gd name="T30" fmla="*/ 537 h 537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217" h="537">
                  <a:moveTo>
                    <a:pt x="0" y="493"/>
                  </a:moveTo>
                  <a:lnTo>
                    <a:pt x="189" y="3"/>
                  </a:lnTo>
                  <a:lnTo>
                    <a:pt x="202" y="2"/>
                  </a:lnTo>
                  <a:lnTo>
                    <a:pt x="217" y="0"/>
                  </a:lnTo>
                  <a:lnTo>
                    <a:pt x="13" y="537"/>
                  </a:lnTo>
                  <a:lnTo>
                    <a:pt x="9" y="526"/>
                  </a:lnTo>
                  <a:lnTo>
                    <a:pt x="7" y="515"/>
                  </a:lnTo>
                  <a:lnTo>
                    <a:pt x="3" y="503"/>
                  </a:lnTo>
                  <a:lnTo>
                    <a:pt x="0" y="493"/>
                  </a:lnTo>
                  <a:close/>
                </a:path>
              </a:pathLst>
            </a:custGeom>
            <a:solidFill>
              <a:srgbClr val="4040FF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1" name="Freeform 150"/>
            <p:cNvSpPr>
              <a:spLocks noChangeArrowheads="1"/>
            </p:cNvSpPr>
            <p:nvPr/>
          </p:nvSpPr>
          <p:spPr bwMode="auto">
            <a:xfrm>
              <a:off x="522" y="1271"/>
              <a:ext cx="268" cy="177"/>
            </a:xfrm>
            <a:custGeom>
              <a:avLst/>
              <a:gdLst>
                <a:gd name="T0" fmla="*/ 0 w 812"/>
                <a:gd name="T1" fmla="*/ 0 h 539"/>
                <a:gd name="T2" fmla="*/ 812 w 812"/>
                <a:gd name="T3" fmla="*/ 536 h 539"/>
                <a:gd name="T4" fmla="*/ 800 w 812"/>
                <a:gd name="T5" fmla="*/ 536 h 539"/>
                <a:gd name="T6" fmla="*/ 789 w 812"/>
                <a:gd name="T7" fmla="*/ 537 h 539"/>
                <a:gd name="T8" fmla="*/ 778 w 812"/>
                <a:gd name="T9" fmla="*/ 537 h 539"/>
                <a:gd name="T10" fmla="*/ 768 w 812"/>
                <a:gd name="T11" fmla="*/ 539 h 539"/>
                <a:gd name="T12" fmla="*/ 30 w 812"/>
                <a:gd name="T13" fmla="*/ 53 h 539"/>
                <a:gd name="T14" fmla="*/ 21 w 812"/>
                <a:gd name="T15" fmla="*/ 38 h 539"/>
                <a:gd name="T16" fmla="*/ 13 w 812"/>
                <a:gd name="T17" fmla="*/ 26 h 539"/>
                <a:gd name="T18" fmla="*/ 6 w 812"/>
                <a:gd name="T19" fmla="*/ 13 h 539"/>
                <a:gd name="T20" fmla="*/ 0 w 812"/>
                <a:gd name="T21" fmla="*/ 0 h 539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812"/>
                <a:gd name="T34" fmla="*/ 0 h 539"/>
                <a:gd name="T35" fmla="*/ 812 w 812"/>
                <a:gd name="T36" fmla="*/ 539 h 539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812" h="539">
                  <a:moveTo>
                    <a:pt x="0" y="0"/>
                  </a:moveTo>
                  <a:lnTo>
                    <a:pt x="812" y="536"/>
                  </a:lnTo>
                  <a:lnTo>
                    <a:pt x="800" y="536"/>
                  </a:lnTo>
                  <a:lnTo>
                    <a:pt x="789" y="537"/>
                  </a:lnTo>
                  <a:lnTo>
                    <a:pt x="778" y="537"/>
                  </a:lnTo>
                  <a:lnTo>
                    <a:pt x="768" y="539"/>
                  </a:lnTo>
                  <a:lnTo>
                    <a:pt x="30" y="53"/>
                  </a:lnTo>
                  <a:lnTo>
                    <a:pt x="21" y="38"/>
                  </a:lnTo>
                  <a:lnTo>
                    <a:pt x="13" y="26"/>
                  </a:lnTo>
                  <a:lnTo>
                    <a:pt x="6" y="1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4040FF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2" name="Freeform 151"/>
            <p:cNvSpPr>
              <a:spLocks noChangeArrowheads="1"/>
            </p:cNvSpPr>
            <p:nvPr/>
          </p:nvSpPr>
          <p:spPr bwMode="auto">
            <a:xfrm>
              <a:off x="495" y="1213"/>
              <a:ext cx="334" cy="225"/>
            </a:xfrm>
            <a:custGeom>
              <a:avLst/>
              <a:gdLst>
                <a:gd name="T0" fmla="*/ 0 w 1013"/>
                <a:gd name="T1" fmla="*/ 0 h 684"/>
                <a:gd name="T2" fmla="*/ 125 w 1013"/>
                <a:gd name="T3" fmla="*/ 83 h 684"/>
                <a:gd name="T4" fmla="*/ 252 w 1013"/>
                <a:gd name="T5" fmla="*/ 167 h 684"/>
                <a:gd name="T6" fmla="*/ 379 w 1013"/>
                <a:gd name="T7" fmla="*/ 250 h 684"/>
                <a:gd name="T8" fmla="*/ 506 w 1013"/>
                <a:gd name="T9" fmla="*/ 334 h 684"/>
                <a:gd name="T10" fmla="*/ 632 w 1013"/>
                <a:gd name="T11" fmla="*/ 418 h 684"/>
                <a:gd name="T12" fmla="*/ 759 w 1013"/>
                <a:gd name="T13" fmla="*/ 501 h 684"/>
                <a:gd name="T14" fmla="*/ 886 w 1013"/>
                <a:gd name="T15" fmla="*/ 584 h 684"/>
                <a:gd name="T16" fmla="*/ 1013 w 1013"/>
                <a:gd name="T17" fmla="*/ 668 h 684"/>
                <a:gd name="T18" fmla="*/ 998 w 1013"/>
                <a:gd name="T19" fmla="*/ 676 h 684"/>
                <a:gd name="T20" fmla="*/ 988 w 1013"/>
                <a:gd name="T21" fmla="*/ 684 h 684"/>
                <a:gd name="T22" fmla="*/ 865 w 1013"/>
                <a:gd name="T23" fmla="*/ 604 h 684"/>
                <a:gd name="T24" fmla="*/ 743 w 1013"/>
                <a:gd name="T25" fmla="*/ 523 h 684"/>
                <a:gd name="T26" fmla="*/ 622 w 1013"/>
                <a:gd name="T27" fmla="*/ 443 h 684"/>
                <a:gd name="T28" fmla="*/ 500 w 1013"/>
                <a:gd name="T29" fmla="*/ 363 h 684"/>
                <a:gd name="T30" fmla="*/ 378 w 1013"/>
                <a:gd name="T31" fmla="*/ 283 h 684"/>
                <a:gd name="T32" fmla="*/ 257 w 1013"/>
                <a:gd name="T33" fmla="*/ 202 h 684"/>
                <a:gd name="T34" fmla="*/ 136 w 1013"/>
                <a:gd name="T35" fmla="*/ 122 h 684"/>
                <a:gd name="T36" fmla="*/ 16 w 1013"/>
                <a:gd name="T37" fmla="*/ 41 h 684"/>
                <a:gd name="T38" fmla="*/ 10 w 1013"/>
                <a:gd name="T39" fmla="*/ 31 h 684"/>
                <a:gd name="T40" fmla="*/ 8 w 1013"/>
                <a:gd name="T41" fmla="*/ 21 h 684"/>
                <a:gd name="T42" fmla="*/ 4 w 1013"/>
                <a:gd name="T43" fmla="*/ 11 h 684"/>
                <a:gd name="T44" fmla="*/ 0 w 1013"/>
                <a:gd name="T45" fmla="*/ 0 h 684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1013"/>
                <a:gd name="T70" fmla="*/ 0 h 684"/>
                <a:gd name="T71" fmla="*/ 1013 w 1013"/>
                <a:gd name="T72" fmla="*/ 684 h 684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1013" h="684">
                  <a:moveTo>
                    <a:pt x="0" y="0"/>
                  </a:moveTo>
                  <a:lnTo>
                    <a:pt x="125" y="83"/>
                  </a:lnTo>
                  <a:lnTo>
                    <a:pt x="252" y="167"/>
                  </a:lnTo>
                  <a:lnTo>
                    <a:pt x="379" y="250"/>
                  </a:lnTo>
                  <a:lnTo>
                    <a:pt x="506" y="334"/>
                  </a:lnTo>
                  <a:lnTo>
                    <a:pt x="632" y="418"/>
                  </a:lnTo>
                  <a:lnTo>
                    <a:pt x="759" y="501"/>
                  </a:lnTo>
                  <a:lnTo>
                    <a:pt x="886" y="584"/>
                  </a:lnTo>
                  <a:lnTo>
                    <a:pt x="1013" y="668"/>
                  </a:lnTo>
                  <a:lnTo>
                    <a:pt x="998" y="676"/>
                  </a:lnTo>
                  <a:lnTo>
                    <a:pt x="988" y="684"/>
                  </a:lnTo>
                  <a:lnTo>
                    <a:pt x="865" y="604"/>
                  </a:lnTo>
                  <a:lnTo>
                    <a:pt x="743" y="523"/>
                  </a:lnTo>
                  <a:lnTo>
                    <a:pt x="622" y="443"/>
                  </a:lnTo>
                  <a:lnTo>
                    <a:pt x="500" y="363"/>
                  </a:lnTo>
                  <a:lnTo>
                    <a:pt x="378" y="283"/>
                  </a:lnTo>
                  <a:lnTo>
                    <a:pt x="257" y="202"/>
                  </a:lnTo>
                  <a:lnTo>
                    <a:pt x="136" y="122"/>
                  </a:lnTo>
                  <a:lnTo>
                    <a:pt x="16" y="41"/>
                  </a:lnTo>
                  <a:lnTo>
                    <a:pt x="10" y="31"/>
                  </a:lnTo>
                  <a:lnTo>
                    <a:pt x="8" y="21"/>
                  </a:lnTo>
                  <a:lnTo>
                    <a:pt x="4" y="1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4040FF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3" name="Freeform 152"/>
            <p:cNvSpPr>
              <a:spLocks noChangeArrowheads="1"/>
            </p:cNvSpPr>
            <p:nvPr/>
          </p:nvSpPr>
          <p:spPr bwMode="auto">
            <a:xfrm>
              <a:off x="481" y="1163"/>
              <a:ext cx="371" cy="251"/>
            </a:xfrm>
            <a:custGeom>
              <a:avLst/>
              <a:gdLst>
                <a:gd name="T0" fmla="*/ 0 w 1122"/>
                <a:gd name="T1" fmla="*/ 0 h 762"/>
                <a:gd name="T2" fmla="*/ 139 w 1122"/>
                <a:gd name="T3" fmla="*/ 93 h 762"/>
                <a:gd name="T4" fmla="*/ 280 w 1122"/>
                <a:gd name="T5" fmla="*/ 185 h 762"/>
                <a:gd name="T6" fmla="*/ 420 w 1122"/>
                <a:gd name="T7" fmla="*/ 278 h 762"/>
                <a:gd name="T8" fmla="*/ 561 w 1122"/>
                <a:gd name="T9" fmla="*/ 370 h 762"/>
                <a:gd name="T10" fmla="*/ 701 w 1122"/>
                <a:gd name="T11" fmla="*/ 461 h 762"/>
                <a:gd name="T12" fmla="*/ 841 w 1122"/>
                <a:gd name="T13" fmla="*/ 555 h 762"/>
                <a:gd name="T14" fmla="*/ 981 w 1122"/>
                <a:gd name="T15" fmla="*/ 647 h 762"/>
                <a:gd name="T16" fmla="*/ 1122 w 1122"/>
                <a:gd name="T17" fmla="*/ 741 h 762"/>
                <a:gd name="T18" fmla="*/ 1116 w 1122"/>
                <a:gd name="T19" fmla="*/ 752 h 762"/>
                <a:gd name="T20" fmla="*/ 1107 w 1122"/>
                <a:gd name="T21" fmla="*/ 762 h 762"/>
                <a:gd name="T22" fmla="*/ 969 w 1122"/>
                <a:gd name="T23" fmla="*/ 671 h 762"/>
                <a:gd name="T24" fmla="*/ 832 w 1122"/>
                <a:gd name="T25" fmla="*/ 581 h 762"/>
                <a:gd name="T26" fmla="*/ 695 w 1122"/>
                <a:gd name="T27" fmla="*/ 490 h 762"/>
                <a:gd name="T28" fmla="*/ 557 w 1122"/>
                <a:gd name="T29" fmla="*/ 401 h 762"/>
                <a:gd name="T30" fmla="*/ 419 w 1122"/>
                <a:gd name="T31" fmla="*/ 309 h 762"/>
                <a:gd name="T32" fmla="*/ 281 w 1122"/>
                <a:gd name="T33" fmla="*/ 220 h 762"/>
                <a:gd name="T34" fmla="*/ 144 w 1122"/>
                <a:gd name="T35" fmla="*/ 128 h 762"/>
                <a:gd name="T36" fmla="*/ 7 w 1122"/>
                <a:gd name="T37" fmla="*/ 39 h 762"/>
                <a:gd name="T38" fmla="*/ 5 w 1122"/>
                <a:gd name="T39" fmla="*/ 27 h 762"/>
                <a:gd name="T40" fmla="*/ 4 w 1122"/>
                <a:gd name="T41" fmla="*/ 16 h 762"/>
                <a:gd name="T42" fmla="*/ 1 w 1122"/>
                <a:gd name="T43" fmla="*/ 7 h 762"/>
                <a:gd name="T44" fmla="*/ 0 w 1122"/>
                <a:gd name="T45" fmla="*/ 0 h 762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1122"/>
                <a:gd name="T70" fmla="*/ 0 h 762"/>
                <a:gd name="T71" fmla="*/ 1122 w 1122"/>
                <a:gd name="T72" fmla="*/ 762 h 762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1122" h="762">
                  <a:moveTo>
                    <a:pt x="0" y="0"/>
                  </a:moveTo>
                  <a:lnTo>
                    <a:pt x="139" y="93"/>
                  </a:lnTo>
                  <a:lnTo>
                    <a:pt x="280" y="185"/>
                  </a:lnTo>
                  <a:lnTo>
                    <a:pt x="420" y="278"/>
                  </a:lnTo>
                  <a:lnTo>
                    <a:pt x="561" y="370"/>
                  </a:lnTo>
                  <a:lnTo>
                    <a:pt x="701" y="461"/>
                  </a:lnTo>
                  <a:lnTo>
                    <a:pt x="841" y="555"/>
                  </a:lnTo>
                  <a:lnTo>
                    <a:pt x="981" y="647"/>
                  </a:lnTo>
                  <a:lnTo>
                    <a:pt x="1122" y="741"/>
                  </a:lnTo>
                  <a:lnTo>
                    <a:pt x="1116" y="752"/>
                  </a:lnTo>
                  <a:lnTo>
                    <a:pt x="1107" y="762"/>
                  </a:lnTo>
                  <a:lnTo>
                    <a:pt x="969" y="671"/>
                  </a:lnTo>
                  <a:lnTo>
                    <a:pt x="832" y="581"/>
                  </a:lnTo>
                  <a:lnTo>
                    <a:pt x="695" y="490"/>
                  </a:lnTo>
                  <a:lnTo>
                    <a:pt x="557" y="401"/>
                  </a:lnTo>
                  <a:lnTo>
                    <a:pt x="419" y="309"/>
                  </a:lnTo>
                  <a:lnTo>
                    <a:pt x="281" y="220"/>
                  </a:lnTo>
                  <a:lnTo>
                    <a:pt x="144" y="128"/>
                  </a:lnTo>
                  <a:lnTo>
                    <a:pt x="7" y="39"/>
                  </a:lnTo>
                  <a:lnTo>
                    <a:pt x="5" y="27"/>
                  </a:lnTo>
                  <a:lnTo>
                    <a:pt x="4" y="16"/>
                  </a:lnTo>
                  <a:lnTo>
                    <a:pt x="1" y="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4040FF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4" name="Freeform 153"/>
            <p:cNvSpPr>
              <a:spLocks noChangeArrowheads="1"/>
            </p:cNvSpPr>
            <p:nvPr/>
          </p:nvSpPr>
          <p:spPr bwMode="auto">
            <a:xfrm>
              <a:off x="477" y="1121"/>
              <a:ext cx="388" cy="264"/>
            </a:xfrm>
            <a:custGeom>
              <a:avLst/>
              <a:gdLst>
                <a:gd name="T0" fmla="*/ 0 w 1173"/>
                <a:gd name="T1" fmla="*/ 0 h 801"/>
                <a:gd name="T2" fmla="*/ 147 w 1173"/>
                <a:gd name="T3" fmla="*/ 95 h 801"/>
                <a:gd name="T4" fmla="*/ 293 w 1173"/>
                <a:gd name="T5" fmla="*/ 192 h 801"/>
                <a:gd name="T6" fmla="*/ 440 w 1173"/>
                <a:gd name="T7" fmla="*/ 288 h 801"/>
                <a:gd name="T8" fmla="*/ 586 w 1173"/>
                <a:gd name="T9" fmla="*/ 386 h 801"/>
                <a:gd name="T10" fmla="*/ 733 w 1173"/>
                <a:gd name="T11" fmla="*/ 481 h 801"/>
                <a:gd name="T12" fmla="*/ 880 w 1173"/>
                <a:gd name="T13" fmla="*/ 577 h 801"/>
                <a:gd name="T14" fmla="*/ 1026 w 1173"/>
                <a:gd name="T15" fmla="*/ 674 h 801"/>
                <a:gd name="T16" fmla="*/ 1173 w 1173"/>
                <a:gd name="T17" fmla="*/ 772 h 801"/>
                <a:gd name="T18" fmla="*/ 1169 w 1173"/>
                <a:gd name="T19" fmla="*/ 778 h 801"/>
                <a:gd name="T20" fmla="*/ 1167 w 1173"/>
                <a:gd name="T21" fmla="*/ 785 h 801"/>
                <a:gd name="T22" fmla="*/ 1166 w 1173"/>
                <a:gd name="T23" fmla="*/ 793 h 801"/>
                <a:gd name="T24" fmla="*/ 1166 w 1173"/>
                <a:gd name="T25" fmla="*/ 801 h 801"/>
                <a:gd name="T26" fmla="*/ 1020 w 1173"/>
                <a:gd name="T27" fmla="*/ 703 h 801"/>
                <a:gd name="T28" fmla="*/ 874 w 1173"/>
                <a:gd name="T29" fmla="*/ 606 h 801"/>
                <a:gd name="T30" fmla="*/ 728 w 1173"/>
                <a:gd name="T31" fmla="*/ 510 h 801"/>
                <a:gd name="T32" fmla="*/ 582 w 1173"/>
                <a:gd name="T33" fmla="*/ 414 h 801"/>
                <a:gd name="T34" fmla="*/ 436 w 1173"/>
                <a:gd name="T35" fmla="*/ 317 h 801"/>
                <a:gd name="T36" fmla="*/ 291 w 1173"/>
                <a:gd name="T37" fmla="*/ 222 h 801"/>
                <a:gd name="T38" fmla="*/ 145 w 1173"/>
                <a:gd name="T39" fmla="*/ 127 h 801"/>
                <a:gd name="T40" fmla="*/ 0 w 1173"/>
                <a:gd name="T41" fmla="*/ 32 h 801"/>
                <a:gd name="T42" fmla="*/ 0 w 1173"/>
                <a:gd name="T43" fmla="*/ 21 h 801"/>
                <a:gd name="T44" fmla="*/ 0 w 1173"/>
                <a:gd name="T45" fmla="*/ 13 h 801"/>
                <a:gd name="T46" fmla="*/ 0 w 1173"/>
                <a:gd name="T47" fmla="*/ 7 h 801"/>
                <a:gd name="T48" fmla="*/ 0 w 1173"/>
                <a:gd name="T49" fmla="*/ 0 h 801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1173"/>
                <a:gd name="T76" fmla="*/ 0 h 801"/>
                <a:gd name="T77" fmla="*/ 1173 w 1173"/>
                <a:gd name="T78" fmla="*/ 801 h 801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1173" h="801">
                  <a:moveTo>
                    <a:pt x="0" y="0"/>
                  </a:moveTo>
                  <a:lnTo>
                    <a:pt x="147" y="95"/>
                  </a:lnTo>
                  <a:lnTo>
                    <a:pt x="293" y="192"/>
                  </a:lnTo>
                  <a:lnTo>
                    <a:pt x="440" y="288"/>
                  </a:lnTo>
                  <a:lnTo>
                    <a:pt x="586" y="386"/>
                  </a:lnTo>
                  <a:lnTo>
                    <a:pt x="733" y="481"/>
                  </a:lnTo>
                  <a:lnTo>
                    <a:pt x="880" y="577"/>
                  </a:lnTo>
                  <a:lnTo>
                    <a:pt x="1026" y="674"/>
                  </a:lnTo>
                  <a:lnTo>
                    <a:pt x="1173" y="772"/>
                  </a:lnTo>
                  <a:lnTo>
                    <a:pt x="1169" y="778"/>
                  </a:lnTo>
                  <a:lnTo>
                    <a:pt x="1167" y="785"/>
                  </a:lnTo>
                  <a:lnTo>
                    <a:pt x="1166" y="793"/>
                  </a:lnTo>
                  <a:lnTo>
                    <a:pt x="1166" y="801"/>
                  </a:lnTo>
                  <a:lnTo>
                    <a:pt x="1020" y="703"/>
                  </a:lnTo>
                  <a:lnTo>
                    <a:pt x="874" y="606"/>
                  </a:lnTo>
                  <a:lnTo>
                    <a:pt x="728" y="510"/>
                  </a:lnTo>
                  <a:lnTo>
                    <a:pt x="582" y="414"/>
                  </a:lnTo>
                  <a:lnTo>
                    <a:pt x="436" y="317"/>
                  </a:lnTo>
                  <a:lnTo>
                    <a:pt x="291" y="222"/>
                  </a:lnTo>
                  <a:lnTo>
                    <a:pt x="145" y="127"/>
                  </a:lnTo>
                  <a:lnTo>
                    <a:pt x="0" y="32"/>
                  </a:lnTo>
                  <a:lnTo>
                    <a:pt x="0" y="21"/>
                  </a:lnTo>
                  <a:lnTo>
                    <a:pt x="0" y="13"/>
                  </a:lnTo>
                  <a:lnTo>
                    <a:pt x="0" y="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4040FF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5" name="Freeform 154"/>
            <p:cNvSpPr>
              <a:spLocks noChangeArrowheads="1"/>
            </p:cNvSpPr>
            <p:nvPr/>
          </p:nvSpPr>
          <p:spPr bwMode="auto">
            <a:xfrm>
              <a:off x="480" y="1083"/>
              <a:ext cx="387" cy="264"/>
            </a:xfrm>
            <a:custGeom>
              <a:avLst/>
              <a:gdLst>
                <a:gd name="T0" fmla="*/ 6 w 1170"/>
                <a:gd name="T1" fmla="*/ 0 h 800"/>
                <a:gd name="T2" fmla="*/ 151 w 1170"/>
                <a:gd name="T3" fmla="*/ 95 h 800"/>
                <a:gd name="T4" fmla="*/ 296 w 1170"/>
                <a:gd name="T5" fmla="*/ 190 h 800"/>
                <a:gd name="T6" fmla="*/ 441 w 1170"/>
                <a:gd name="T7" fmla="*/ 286 h 800"/>
                <a:gd name="T8" fmla="*/ 588 w 1170"/>
                <a:gd name="T9" fmla="*/ 383 h 800"/>
                <a:gd name="T10" fmla="*/ 732 w 1170"/>
                <a:gd name="T11" fmla="*/ 478 h 800"/>
                <a:gd name="T12" fmla="*/ 877 w 1170"/>
                <a:gd name="T13" fmla="*/ 574 h 800"/>
                <a:gd name="T14" fmla="*/ 1024 w 1170"/>
                <a:gd name="T15" fmla="*/ 669 h 800"/>
                <a:gd name="T16" fmla="*/ 1170 w 1170"/>
                <a:gd name="T17" fmla="*/ 766 h 800"/>
                <a:gd name="T18" fmla="*/ 1170 w 1170"/>
                <a:gd name="T19" fmla="*/ 774 h 800"/>
                <a:gd name="T20" fmla="*/ 1170 w 1170"/>
                <a:gd name="T21" fmla="*/ 783 h 800"/>
                <a:gd name="T22" fmla="*/ 1170 w 1170"/>
                <a:gd name="T23" fmla="*/ 791 h 800"/>
                <a:gd name="T24" fmla="*/ 1170 w 1170"/>
                <a:gd name="T25" fmla="*/ 800 h 800"/>
                <a:gd name="T26" fmla="*/ 1024 w 1170"/>
                <a:gd name="T27" fmla="*/ 702 h 800"/>
                <a:gd name="T28" fmla="*/ 877 w 1170"/>
                <a:gd name="T29" fmla="*/ 606 h 800"/>
                <a:gd name="T30" fmla="*/ 731 w 1170"/>
                <a:gd name="T31" fmla="*/ 509 h 800"/>
                <a:gd name="T32" fmla="*/ 584 w 1170"/>
                <a:gd name="T33" fmla="*/ 413 h 800"/>
                <a:gd name="T34" fmla="*/ 437 w 1170"/>
                <a:gd name="T35" fmla="*/ 315 h 800"/>
                <a:gd name="T36" fmla="*/ 291 w 1170"/>
                <a:gd name="T37" fmla="*/ 219 h 800"/>
                <a:gd name="T38" fmla="*/ 146 w 1170"/>
                <a:gd name="T39" fmla="*/ 121 h 800"/>
                <a:gd name="T40" fmla="*/ 0 w 1170"/>
                <a:gd name="T41" fmla="*/ 25 h 800"/>
                <a:gd name="T42" fmla="*/ 3 w 1170"/>
                <a:gd name="T43" fmla="*/ 10 h 800"/>
                <a:gd name="T44" fmla="*/ 6 w 1170"/>
                <a:gd name="T45" fmla="*/ 0 h 800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1170"/>
                <a:gd name="T70" fmla="*/ 0 h 800"/>
                <a:gd name="T71" fmla="*/ 1170 w 1170"/>
                <a:gd name="T72" fmla="*/ 800 h 800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1170" h="800">
                  <a:moveTo>
                    <a:pt x="6" y="0"/>
                  </a:moveTo>
                  <a:lnTo>
                    <a:pt x="151" y="95"/>
                  </a:lnTo>
                  <a:lnTo>
                    <a:pt x="296" y="190"/>
                  </a:lnTo>
                  <a:lnTo>
                    <a:pt x="441" y="286"/>
                  </a:lnTo>
                  <a:lnTo>
                    <a:pt x="588" y="383"/>
                  </a:lnTo>
                  <a:lnTo>
                    <a:pt x="732" y="478"/>
                  </a:lnTo>
                  <a:lnTo>
                    <a:pt x="877" y="574"/>
                  </a:lnTo>
                  <a:lnTo>
                    <a:pt x="1024" y="669"/>
                  </a:lnTo>
                  <a:lnTo>
                    <a:pt x="1170" y="766"/>
                  </a:lnTo>
                  <a:lnTo>
                    <a:pt x="1170" y="774"/>
                  </a:lnTo>
                  <a:lnTo>
                    <a:pt x="1170" y="783"/>
                  </a:lnTo>
                  <a:lnTo>
                    <a:pt x="1170" y="791"/>
                  </a:lnTo>
                  <a:lnTo>
                    <a:pt x="1170" y="800"/>
                  </a:lnTo>
                  <a:lnTo>
                    <a:pt x="1024" y="702"/>
                  </a:lnTo>
                  <a:lnTo>
                    <a:pt x="877" y="606"/>
                  </a:lnTo>
                  <a:lnTo>
                    <a:pt x="731" y="509"/>
                  </a:lnTo>
                  <a:lnTo>
                    <a:pt x="584" y="413"/>
                  </a:lnTo>
                  <a:lnTo>
                    <a:pt x="437" y="315"/>
                  </a:lnTo>
                  <a:lnTo>
                    <a:pt x="291" y="219"/>
                  </a:lnTo>
                  <a:lnTo>
                    <a:pt x="146" y="121"/>
                  </a:lnTo>
                  <a:lnTo>
                    <a:pt x="0" y="25"/>
                  </a:lnTo>
                  <a:lnTo>
                    <a:pt x="3" y="10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4040FF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6" name="Freeform 155"/>
            <p:cNvSpPr>
              <a:spLocks noChangeArrowheads="1"/>
            </p:cNvSpPr>
            <p:nvPr/>
          </p:nvSpPr>
          <p:spPr bwMode="auto">
            <a:xfrm>
              <a:off x="490" y="1051"/>
              <a:ext cx="372" cy="252"/>
            </a:xfrm>
            <a:custGeom>
              <a:avLst/>
              <a:gdLst>
                <a:gd name="T0" fmla="*/ 16 w 1124"/>
                <a:gd name="T1" fmla="*/ 0 h 765"/>
                <a:gd name="T2" fmla="*/ 153 w 1124"/>
                <a:gd name="T3" fmla="*/ 90 h 765"/>
                <a:gd name="T4" fmla="*/ 290 w 1124"/>
                <a:gd name="T5" fmla="*/ 181 h 765"/>
                <a:gd name="T6" fmla="*/ 428 w 1124"/>
                <a:gd name="T7" fmla="*/ 272 h 765"/>
                <a:gd name="T8" fmla="*/ 565 w 1124"/>
                <a:gd name="T9" fmla="*/ 363 h 765"/>
                <a:gd name="T10" fmla="*/ 702 w 1124"/>
                <a:gd name="T11" fmla="*/ 455 h 765"/>
                <a:gd name="T12" fmla="*/ 840 w 1124"/>
                <a:gd name="T13" fmla="*/ 546 h 765"/>
                <a:gd name="T14" fmla="*/ 977 w 1124"/>
                <a:gd name="T15" fmla="*/ 637 h 765"/>
                <a:gd name="T16" fmla="*/ 1114 w 1124"/>
                <a:gd name="T17" fmla="*/ 728 h 765"/>
                <a:gd name="T18" fmla="*/ 1116 w 1124"/>
                <a:gd name="T19" fmla="*/ 736 h 765"/>
                <a:gd name="T20" fmla="*/ 1118 w 1124"/>
                <a:gd name="T21" fmla="*/ 746 h 765"/>
                <a:gd name="T22" fmla="*/ 1120 w 1124"/>
                <a:gd name="T23" fmla="*/ 754 h 765"/>
                <a:gd name="T24" fmla="*/ 1124 w 1124"/>
                <a:gd name="T25" fmla="*/ 765 h 765"/>
                <a:gd name="T26" fmla="*/ 982 w 1124"/>
                <a:gd name="T27" fmla="*/ 671 h 765"/>
                <a:gd name="T28" fmla="*/ 842 w 1124"/>
                <a:gd name="T29" fmla="*/ 579 h 765"/>
                <a:gd name="T30" fmla="*/ 702 w 1124"/>
                <a:gd name="T31" fmla="*/ 485 h 765"/>
                <a:gd name="T32" fmla="*/ 562 w 1124"/>
                <a:gd name="T33" fmla="*/ 394 h 765"/>
                <a:gd name="T34" fmla="*/ 421 w 1124"/>
                <a:gd name="T35" fmla="*/ 300 h 765"/>
                <a:gd name="T36" fmla="*/ 281 w 1124"/>
                <a:gd name="T37" fmla="*/ 208 h 765"/>
                <a:gd name="T38" fmla="*/ 140 w 1124"/>
                <a:gd name="T39" fmla="*/ 117 h 765"/>
                <a:gd name="T40" fmla="*/ 0 w 1124"/>
                <a:gd name="T41" fmla="*/ 25 h 765"/>
                <a:gd name="T42" fmla="*/ 8 w 1124"/>
                <a:gd name="T43" fmla="*/ 12 h 765"/>
                <a:gd name="T44" fmla="*/ 16 w 1124"/>
                <a:gd name="T45" fmla="*/ 0 h 765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1124"/>
                <a:gd name="T70" fmla="*/ 0 h 765"/>
                <a:gd name="T71" fmla="*/ 1124 w 1124"/>
                <a:gd name="T72" fmla="*/ 765 h 765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1124" h="765">
                  <a:moveTo>
                    <a:pt x="16" y="0"/>
                  </a:moveTo>
                  <a:lnTo>
                    <a:pt x="153" y="90"/>
                  </a:lnTo>
                  <a:lnTo>
                    <a:pt x="290" y="181"/>
                  </a:lnTo>
                  <a:lnTo>
                    <a:pt x="428" y="272"/>
                  </a:lnTo>
                  <a:lnTo>
                    <a:pt x="565" y="363"/>
                  </a:lnTo>
                  <a:lnTo>
                    <a:pt x="702" y="455"/>
                  </a:lnTo>
                  <a:lnTo>
                    <a:pt x="840" y="546"/>
                  </a:lnTo>
                  <a:lnTo>
                    <a:pt x="977" y="637"/>
                  </a:lnTo>
                  <a:lnTo>
                    <a:pt x="1114" y="728"/>
                  </a:lnTo>
                  <a:lnTo>
                    <a:pt x="1116" y="736"/>
                  </a:lnTo>
                  <a:lnTo>
                    <a:pt x="1118" y="746"/>
                  </a:lnTo>
                  <a:lnTo>
                    <a:pt x="1120" y="754"/>
                  </a:lnTo>
                  <a:lnTo>
                    <a:pt x="1124" y="765"/>
                  </a:lnTo>
                  <a:lnTo>
                    <a:pt x="982" y="671"/>
                  </a:lnTo>
                  <a:lnTo>
                    <a:pt x="842" y="579"/>
                  </a:lnTo>
                  <a:lnTo>
                    <a:pt x="702" y="485"/>
                  </a:lnTo>
                  <a:lnTo>
                    <a:pt x="562" y="394"/>
                  </a:lnTo>
                  <a:lnTo>
                    <a:pt x="421" y="300"/>
                  </a:lnTo>
                  <a:lnTo>
                    <a:pt x="281" y="208"/>
                  </a:lnTo>
                  <a:lnTo>
                    <a:pt x="140" y="117"/>
                  </a:lnTo>
                  <a:lnTo>
                    <a:pt x="0" y="25"/>
                  </a:lnTo>
                  <a:lnTo>
                    <a:pt x="8" y="12"/>
                  </a:lnTo>
                  <a:lnTo>
                    <a:pt x="16" y="0"/>
                  </a:lnTo>
                  <a:close/>
                </a:path>
              </a:pathLst>
            </a:custGeom>
            <a:solidFill>
              <a:srgbClr val="4040FF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7" name="Freeform 156"/>
            <p:cNvSpPr>
              <a:spLocks noChangeArrowheads="1"/>
            </p:cNvSpPr>
            <p:nvPr/>
          </p:nvSpPr>
          <p:spPr bwMode="auto">
            <a:xfrm>
              <a:off x="512" y="1027"/>
              <a:ext cx="334" cy="225"/>
            </a:xfrm>
            <a:custGeom>
              <a:avLst/>
              <a:gdLst>
                <a:gd name="T0" fmla="*/ 25 w 1010"/>
                <a:gd name="T1" fmla="*/ 0 h 684"/>
                <a:gd name="T2" fmla="*/ 144 w 1010"/>
                <a:gd name="T3" fmla="*/ 79 h 684"/>
                <a:gd name="T4" fmla="*/ 265 w 1010"/>
                <a:gd name="T5" fmla="*/ 159 h 684"/>
                <a:gd name="T6" fmla="*/ 385 w 1010"/>
                <a:gd name="T7" fmla="*/ 239 h 684"/>
                <a:gd name="T8" fmla="*/ 507 w 1010"/>
                <a:gd name="T9" fmla="*/ 319 h 684"/>
                <a:gd name="T10" fmla="*/ 627 w 1010"/>
                <a:gd name="T11" fmla="*/ 398 h 684"/>
                <a:gd name="T12" fmla="*/ 748 w 1010"/>
                <a:gd name="T13" fmla="*/ 479 h 684"/>
                <a:gd name="T14" fmla="*/ 869 w 1010"/>
                <a:gd name="T15" fmla="*/ 560 h 684"/>
                <a:gd name="T16" fmla="*/ 991 w 1010"/>
                <a:gd name="T17" fmla="*/ 640 h 684"/>
                <a:gd name="T18" fmla="*/ 995 w 1010"/>
                <a:gd name="T19" fmla="*/ 648 h 684"/>
                <a:gd name="T20" fmla="*/ 1001 w 1010"/>
                <a:gd name="T21" fmla="*/ 660 h 684"/>
                <a:gd name="T22" fmla="*/ 1005 w 1010"/>
                <a:gd name="T23" fmla="*/ 672 h 684"/>
                <a:gd name="T24" fmla="*/ 1010 w 1010"/>
                <a:gd name="T25" fmla="*/ 684 h 684"/>
                <a:gd name="T26" fmla="*/ 883 w 1010"/>
                <a:gd name="T27" fmla="*/ 599 h 684"/>
                <a:gd name="T28" fmla="*/ 758 w 1010"/>
                <a:gd name="T29" fmla="*/ 516 h 684"/>
                <a:gd name="T30" fmla="*/ 631 w 1010"/>
                <a:gd name="T31" fmla="*/ 433 h 684"/>
                <a:gd name="T32" fmla="*/ 506 w 1010"/>
                <a:gd name="T33" fmla="*/ 350 h 684"/>
                <a:gd name="T34" fmla="*/ 379 w 1010"/>
                <a:gd name="T35" fmla="*/ 265 h 684"/>
                <a:gd name="T36" fmla="*/ 252 w 1010"/>
                <a:gd name="T37" fmla="*/ 182 h 684"/>
                <a:gd name="T38" fmla="*/ 125 w 1010"/>
                <a:gd name="T39" fmla="*/ 99 h 684"/>
                <a:gd name="T40" fmla="*/ 0 w 1010"/>
                <a:gd name="T41" fmla="*/ 16 h 684"/>
                <a:gd name="T42" fmla="*/ 10 w 1010"/>
                <a:gd name="T43" fmla="*/ 8 h 684"/>
                <a:gd name="T44" fmla="*/ 25 w 1010"/>
                <a:gd name="T45" fmla="*/ 0 h 684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1010"/>
                <a:gd name="T70" fmla="*/ 0 h 684"/>
                <a:gd name="T71" fmla="*/ 1010 w 1010"/>
                <a:gd name="T72" fmla="*/ 684 h 684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1010" h="684">
                  <a:moveTo>
                    <a:pt x="25" y="0"/>
                  </a:moveTo>
                  <a:lnTo>
                    <a:pt x="144" y="79"/>
                  </a:lnTo>
                  <a:lnTo>
                    <a:pt x="265" y="159"/>
                  </a:lnTo>
                  <a:lnTo>
                    <a:pt x="385" y="239"/>
                  </a:lnTo>
                  <a:lnTo>
                    <a:pt x="507" y="319"/>
                  </a:lnTo>
                  <a:lnTo>
                    <a:pt x="627" y="398"/>
                  </a:lnTo>
                  <a:lnTo>
                    <a:pt x="748" y="479"/>
                  </a:lnTo>
                  <a:lnTo>
                    <a:pt x="869" y="560"/>
                  </a:lnTo>
                  <a:lnTo>
                    <a:pt x="991" y="640"/>
                  </a:lnTo>
                  <a:lnTo>
                    <a:pt x="995" y="648"/>
                  </a:lnTo>
                  <a:lnTo>
                    <a:pt x="1001" y="660"/>
                  </a:lnTo>
                  <a:lnTo>
                    <a:pt x="1005" y="672"/>
                  </a:lnTo>
                  <a:lnTo>
                    <a:pt x="1010" y="684"/>
                  </a:lnTo>
                  <a:lnTo>
                    <a:pt x="883" y="599"/>
                  </a:lnTo>
                  <a:lnTo>
                    <a:pt x="758" y="516"/>
                  </a:lnTo>
                  <a:lnTo>
                    <a:pt x="631" y="433"/>
                  </a:lnTo>
                  <a:lnTo>
                    <a:pt x="506" y="350"/>
                  </a:lnTo>
                  <a:lnTo>
                    <a:pt x="379" y="265"/>
                  </a:lnTo>
                  <a:lnTo>
                    <a:pt x="252" y="182"/>
                  </a:lnTo>
                  <a:lnTo>
                    <a:pt x="125" y="99"/>
                  </a:lnTo>
                  <a:lnTo>
                    <a:pt x="0" y="16"/>
                  </a:lnTo>
                  <a:lnTo>
                    <a:pt x="10" y="8"/>
                  </a:lnTo>
                  <a:lnTo>
                    <a:pt x="25" y="0"/>
                  </a:lnTo>
                  <a:close/>
                </a:path>
              </a:pathLst>
            </a:custGeom>
            <a:solidFill>
              <a:srgbClr val="4040FF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8" name="Freeform 157"/>
            <p:cNvSpPr>
              <a:spLocks noChangeArrowheads="1"/>
            </p:cNvSpPr>
            <p:nvPr/>
          </p:nvSpPr>
          <p:spPr bwMode="auto">
            <a:xfrm>
              <a:off x="549" y="1014"/>
              <a:ext cx="266" cy="176"/>
            </a:xfrm>
            <a:custGeom>
              <a:avLst/>
              <a:gdLst>
                <a:gd name="T0" fmla="*/ 41 w 807"/>
                <a:gd name="T1" fmla="*/ 0 h 536"/>
                <a:gd name="T2" fmla="*/ 769 w 807"/>
                <a:gd name="T3" fmla="*/ 479 h 536"/>
                <a:gd name="T4" fmla="*/ 778 w 807"/>
                <a:gd name="T5" fmla="*/ 492 h 536"/>
                <a:gd name="T6" fmla="*/ 787 w 807"/>
                <a:gd name="T7" fmla="*/ 507 h 536"/>
                <a:gd name="T8" fmla="*/ 791 w 807"/>
                <a:gd name="T9" fmla="*/ 513 h 536"/>
                <a:gd name="T10" fmla="*/ 797 w 807"/>
                <a:gd name="T11" fmla="*/ 521 h 536"/>
                <a:gd name="T12" fmla="*/ 802 w 807"/>
                <a:gd name="T13" fmla="*/ 528 h 536"/>
                <a:gd name="T14" fmla="*/ 807 w 807"/>
                <a:gd name="T15" fmla="*/ 536 h 536"/>
                <a:gd name="T16" fmla="*/ 0 w 807"/>
                <a:gd name="T17" fmla="*/ 5 h 536"/>
                <a:gd name="T18" fmla="*/ 11 w 807"/>
                <a:gd name="T19" fmla="*/ 2 h 536"/>
                <a:gd name="T20" fmla="*/ 21 w 807"/>
                <a:gd name="T21" fmla="*/ 1 h 536"/>
                <a:gd name="T22" fmla="*/ 31 w 807"/>
                <a:gd name="T23" fmla="*/ 0 h 536"/>
                <a:gd name="T24" fmla="*/ 41 w 807"/>
                <a:gd name="T25" fmla="*/ 0 h 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807"/>
                <a:gd name="T40" fmla="*/ 0 h 536"/>
                <a:gd name="T41" fmla="*/ 807 w 807"/>
                <a:gd name="T42" fmla="*/ 536 h 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807" h="536">
                  <a:moveTo>
                    <a:pt x="41" y="0"/>
                  </a:moveTo>
                  <a:lnTo>
                    <a:pt x="769" y="479"/>
                  </a:lnTo>
                  <a:lnTo>
                    <a:pt x="778" y="492"/>
                  </a:lnTo>
                  <a:lnTo>
                    <a:pt x="787" y="507"/>
                  </a:lnTo>
                  <a:lnTo>
                    <a:pt x="791" y="513"/>
                  </a:lnTo>
                  <a:lnTo>
                    <a:pt x="797" y="521"/>
                  </a:lnTo>
                  <a:lnTo>
                    <a:pt x="802" y="528"/>
                  </a:lnTo>
                  <a:lnTo>
                    <a:pt x="807" y="536"/>
                  </a:lnTo>
                  <a:lnTo>
                    <a:pt x="0" y="5"/>
                  </a:lnTo>
                  <a:lnTo>
                    <a:pt x="11" y="2"/>
                  </a:lnTo>
                  <a:lnTo>
                    <a:pt x="21" y="1"/>
                  </a:lnTo>
                  <a:lnTo>
                    <a:pt x="31" y="0"/>
                  </a:lnTo>
                  <a:lnTo>
                    <a:pt x="41" y="0"/>
                  </a:lnTo>
                  <a:close/>
                </a:path>
              </a:pathLst>
            </a:custGeom>
            <a:solidFill>
              <a:srgbClr val="4040FF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9" name="Freeform 158"/>
            <p:cNvSpPr>
              <a:spLocks noChangeArrowheads="1"/>
            </p:cNvSpPr>
            <p:nvPr/>
          </p:nvSpPr>
          <p:spPr bwMode="auto">
            <a:xfrm>
              <a:off x="1188" y="1844"/>
              <a:ext cx="187" cy="270"/>
            </a:xfrm>
            <a:custGeom>
              <a:avLst/>
              <a:gdLst>
                <a:gd name="T0" fmla="*/ 0 w 570"/>
                <a:gd name="T1" fmla="*/ 66 h 819"/>
                <a:gd name="T2" fmla="*/ 30 w 570"/>
                <a:gd name="T3" fmla="*/ 0 h 819"/>
                <a:gd name="T4" fmla="*/ 112 w 570"/>
                <a:gd name="T5" fmla="*/ 41 h 819"/>
                <a:gd name="T6" fmla="*/ 131 w 570"/>
                <a:gd name="T7" fmla="*/ 65 h 819"/>
                <a:gd name="T8" fmla="*/ 182 w 570"/>
                <a:gd name="T9" fmla="*/ 132 h 819"/>
                <a:gd name="T10" fmla="*/ 255 w 570"/>
                <a:gd name="T11" fmla="*/ 227 h 819"/>
                <a:gd name="T12" fmla="*/ 341 w 570"/>
                <a:gd name="T13" fmla="*/ 338 h 819"/>
                <a:gd name="T14" fmla="*/ 424 w 570"/>
                <a:gd name="T15" fmla="*/ 448 h 819"/>
                <a:gd name="T16" fmla="*/ 498 w 570"/>
                <a:gd name="T17" fmla="*/ 545 h 819"/>
                <a:gd name="T18" fmla="*/ 549 w 570"/>
                <a:gd name="T19" fmla="*/ 615 h 819"/>
                <a:gd name="T20" fmla="*/ 570 w 570"/>
                <a:gd name="T21" fmla="*/ 647 h 819"/>
                <a:gd name="T22" fmla="*/ 570 w 570"/>
                <a:gd name="T23" fmla="*/ 658 h 819"/>
                <a:gd name="T24" fmla="*/ 569 w 570"/>
                <a:gd name="T25" fmla="*/ 680 h 819"/>
                <a:gd name="T26" fmla="*/ 565 w 570"/>
                <a:gd name="T27" fmla="*/ 707 h 819"/>
                <a:gd name="T28" fmla="*/ 561 w 570"/>
                <a:gd name="T29" fmla="*/ 738 h 819"/>
                <a:gd name="T30" fmla="*/ 556 w 570"/>
                <a:gd name="T31" fmla="*/ 767 h 819"/>
                <a:gd name="T32" fmla="*/ 552 w 570"/>
                <a:gd name="T33" fmla="*/ 794 h 819"/>
                <a:gd name="T34" fmla="*/ 548 w 570"/>
                <a:gd name="T35" fmla="*/ 811 h 819"/>
                <a:gd name="T36" fmla="*/ 548 w 570"/>
                <a:gd name="T37" fmla="*/ 819 h 819"/>
                <a:gd name="T38" fmla="*/ 14 w 570"/>
                <a:gd name="T39" fmla="*/ 141 h 819"/>
                <a:gd name="T40" fmla="*/ 0 w 570"/>
                <a:gd name="T41" fmla="*/ 66 h 819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570"/>
                <a:gd name="T64" fmla="*/ 0 h 819"/>
                <a:gd name="T65" fmla="*/ 570 w 570"/>
                <a:gd name="T66" fmla="*/ 819 h 819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570" h="819">
                  <a:moveTo>
                    <a:pt x="0" y="66"/>
                  </a:moveTo>
                  <a:lnTo>
                    <a:pt x="30" y="0"/>
                  </a:lnTo>
                  <a:lnTo>
                    <a:pt x="112" y="41"/>
                  </a:lnTo>
                  <a:lnTo>
                    <a:pt x="131" y="65"/>
                  </a:lnTo>
                  <a:lnTo>
                    <a:pt x="182" y="132"/>
                  </a:lnTo>
                  <a:lnTo>
                    <a:pt x="255" y="227"/>
                  </a:lnTo>
                  <a:lnTo>
                    <a:pt x="341" y="338"/>
                  </a:lnTo>
                  <a:lnTo>
                    <a:pt x="424" y="448"/>
                  </a:lnTo>
                  <a:lnTo>
                    <a:pt x="498" y="545"/>
                  </a:lnTo>
                  <a:lnTo>
                    <a:pt x="549" y="615"/>
                  </a:lnTo>
                  <a:lnTo>
                    <a:pt x="570" y="647"/>
                  </a:lnTo>
                  <a:lnTo>
                    <a:pt x="570" y="658"/>
                  </a:lnTo>
                  <a:lnTo>
                    <a:pt x="569" y="680"/>
                  </a:lnTo>
                  <a:lnTo>
                    <a:pt x="565" y="707"/>
                  </a:lnTo>
                  <a:lnTo>
                    <a:pt x="561" y="738"/>
                  </a:lnTo>
                  <a:lnTo>
                    <a:pt x="556" y="767"/>
                  </a:lnTo>
                  <a:lnTo>
                    <a:pt x="552" y="794"/>
                  </a:lnTo>
                  <a:lnTo>
                    <a:pt x="548" y="811"/>
                  </a:lnTo>
                  <a:lnTo>
                    <a:pt x="548" y="819"/>
                  </a:lnTo>
                  <a:lnTo>
                    <a:pt x="14" y="141"/>
                  </a:lnTo>
                  <a:lnTo>
                    <a:pt x="0" y="66"/>
                  </a:lnTo>
                  <a:close/>
                </a:path>
              </a:pathLst>
            </a:custGeom>
            <a:solidFill>
              <a:srgbClr val="FF9E00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70" name="Freeform 159"/>
            <p:cNvSpPr>
              <a:spLocks noChangeArrowheads="1"/>
            </p:cNvSpPr>
            <p:nvPr/>
          </p:nvSpPr>
          <p:spPr bwMode="auto">
            <a:xfrm>
              <a:off x="1155" y="1864"/>
              <a:ext cx="213" cy="248"/>
            </a:xfrm>
            <a:custGeom>
              <a:avLst/>
              <a:gdLst>
                <a:gd name="T0" fmla="*/ 0 w 646"/>
                <a:gd name="T1" fmla="*/ 39 h 752"/>
                <a:gd name="T2" fmla="*/ 12 w 646"/>
                <a:gd name="T3" fmla="*/ 112 h 752"/>
                <a:gd name="T4" fmla="*/ 458 w 646"/>
                <a:gd name="T5" fmla="*/ 708 h 752"/>
                <a:gd name="T6" fmla="*/ 465 w 646"/>
                <a:gd name="T7" fmla="*/ 710 h 752"/>
                <a:gd name="T8" fmla="*/ 487 w 646"/>
                <a:gd name="T9" fmla="*/ 717 h 752"/>
                <a:gd name="T10" fmla="*/ 516 w 646"/>
                <a:gd name="T11" fmla="*/ 725 h 752"/>
                <a:gd name="T12" fmla="*/ 552 w 646"/>
                <a:gd name="T13" fmla="*/ 735 h 752"/>
                <a:gd name="T14" fmla="*/ 585 w 646"/>
                <a:gd name="T15" fmla="*/ 743 h 752"/>
                <a:gd name="T16" fmla="*/ 615 w 646"/>
                <a:gd name="T17" fmla="*/ 750 h 752"/>
                <a:gd name="T18" fmla="*/ 637 w 646"/>
                <a:gd name="T19" fmla="*/ 752 h 752"/>
                <a:gd name="T20" fmla="*/ 646 w 646"/>
                <a:gd name="T21" fmla="*/ 749 h 752"/>
                <a:gd name="T22" fmla="*/ 623 w 646"/>
                <a:gd name="T23" fmla="*/ 713 h 752"/>
                <a:gd name="T24" fmla="*/ 568 w 646"/>
                <a:gd name="T25" fmla="*/ 636 h 752"/>
                <a:gd name="T26" fmla="*/ 489 w 646"/>
                <a:gd name="T27" fmla="*/ 532 h 752"/>
                <a:gd name="T28" fmla="*/ 398 w 646"/>
                <a:gd name="T29" fmla="*/ 416 h 752"/>
                <a:gd name="T30" fmla="*/ 305 w 646"/>
                <a:gd name="T31" fmla="*/ 298 h 752"/>
                <a:gd name="T32" fmla="*/ 225 w 646"/>
                <a:gd name="T33" fmla="*/ 195 h 752"/>
                <a:gd name="T34" fmla="*/ 165 w 646"/>
                <a:gd name="T35" fmla="*/ 120 h 752"/>
                <a:gd name="T36" fmla="*/ 141 w 646"/>
                <a:gd name="T37" fmla="*/ 87 h 752"/>
                <a:gd name="T38" fmla="*/ 135 w 646"/>
                <a:gd name="T39" fmla="*/ 75 h 752"/>
                <a:gd name="T40" fmla="*/ 128 w 646"/>
                <a:gd name="T41" fmla="*/ 63 h 752"/>
                <a:gd name="T42" fmla="*/ 122 w 646"/>
                <a:gd name="T43" fmla="*/ 49 h 752"/>
                <a:gd name="T44" fmla="*/ 115 w 646"/>
                <a:gd name="T45" fmla="*/ 34 h 752"/>
                <a:gd name="T46" fmla="*/ 108 w 646"/>
                <a:gd name="T47" fmla="*/ 20 h 752"/>
                <a:gd name="T48" fmla="*/ 104 w 646"/>
                <a:gd name="T49" fmla="*/ 9 h 752"/>
                <a:gd name="T50" fmla="*/ 100 w 646"/>
                <a:gd name="T51" fmla="*/ 2 h 752"/>
                <a:gd name="T52" fmla="*/ 100 w 646"/>
                <a:gd name="T53" fmla="*/ 0 h 752"/>
                <a:gd name="T54" fmla="*/ 0 w 646"/>
                <a:gd name="T55" fmla="*/ 39 h 752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w 646"/>
                <a:gd name="T85" fmla="*/ 0 h 752"/>
                <a:gd name="T86" fmla="*/ 646 w 646"/>
                <a:gd name="T87" fmla="*/ 752 h 752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T84" t="T85" r="T86" b="T87"/>
              <a:pathLst>
                <a:path w="646" h="752">
                  <a:moveTo>
                    <a:pt x="0" y="39"/>
                  </a:moveTo>
                  <a:lnTo>
                    <a:pt x="12" y="112"/>
                  </a:lnTo>
                  <a:lnTo>
                    <a:pt x="458" y="708"/>
                  </a:lnTo>
                  <a:lnTo>
                    <a:pt x="465" y="710"/>
                  </a:lnTo>
                  <a:lnTo>
                    <a:pt x="487" y="717"/>
                  </a:lnTo>
                  <a:lnTo>
                    <a:pt x="516" y="725"/>
                  </a:lnTo>
                  <a:lnTo>
                    <a:pt x="552" y="735"/>
                  </a:lnTo>
                  <a:lnTo>
                    <a:pt x="585" y="743"/>
                  </a:lnTo>
                  <a:lnTo>
                    <a:pt x="615" y="750"/>
                  </a:lnTo>
                  <a:lnTo>
                    <a:pt x="637" y="752"/>
                  </a:lnTo>
                  <a:lnTo>
                    <a:pt x="646" y="749"/>
                  </a:lnTo>
                  <a:lnTo>
                    <a:pt x="623" y="713"/>
                  </a:lnTo>
                  <a:lnTo>
                    <a:pt x="568" y="636"/>
                  </a:lnTo>
                  <a:lnTo>
                    <a:pt x="489" y="532"/>
                  </a:lnTo>
                  <a:lnTo>
                    <a:pt x="398" y="416"/>
                  </a:lnTo>
                  <a:lnTo>
                    <a:pt x="305" y="298"/>
                  </a:lnTo>
                  <a:lnTo>
                    <a:pt x="225" y="195"/>
                  </a:lnTo>
                  <a:lnTo>
                    <a:pt x="165" y="120"/>
                  </a:lnTo>
                  <a:lnTo>
                    <a:pt x="141" y="87"/>
                  </a:lnTo>
                  <a:lnTo>
                    <a:pt x="135" y="75"/>
                  </a:lnTo>
                  <a:lnTo>
                    <a:pt x="128" y="63"/>
                  </a:lnTo>
                  <a:lnTo>
                    <a:pt x="122" y="49"/>
                  </a:lnTo>
                  <a:lnTo>
                    <a:pt x="115" y="34"/>
                  </a:lnTo>
                  <a:lnTo>
                    <a:pt x="108" y="20"/>
                  </a:lnTo>
                  <a:lnTo>
                    <a:pt x="104" y="9"/>
                  </a:lnTo>
                  <a:lnTo>
                    <a:pt x="100" y="2"/>
                  </a:lnTo>
                  <a:lnTo>
                    <a:pt x="100" y="0"/>
                  </a:lnTo>
                  <a:lnTo>
                    <a:pt x="0" y="39"/>
                  </a:lnTo>
                  <a:close/>
                </a:path>
              </a:pathLst>
            </a:custGeom>
            <a:solidFill>
              <a:srgbClr val="FF4000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71" name="Freeform 160"/>
            <p:cNvSpPr>
              <a:spLocks noChangeArrowheads="1"/>
            </p:cNvSpPr>
            <p:nvPr/>
          </p:nvSpPr>
          <p:spPr bwMode="auto">
            <a:xfrm>
              <a:off x="805" y="1417"/>
              <a:ext cx="101" cy="95"/>
            </a:xfrm>
            <a:custGeom>
              <a:avLst/>
              <a:gdLst>
                <a:gd name="T0" fmla="*/ 0 w 312"/>
                <a:gd name="T1" fmla="*/ 185 h 294"/>
                <a:gd name="T2" fmla="*/ 7 w 312"/>
                <a:gd name="T3" fmla="*/ 182 h 294"/>
                <a:gd name="T4" fmla="*/ 26 w 312"/>
                <a:gd name="T5" fmla="*/ 179 h 294"/>
                <a:gd name="T6" fmla="*/ 54 w 312"/>
                <a:gd name="T7" fmla="*/ 174 h 294"/>
                <a:gd name="T8" fmla="*/ 88 w 312"/>
                <a:gd name="T9" fmla="*/ 169 h 294"/>
                <a:gd name="T10" fmla="*/ 121 w 312"/>
                <a:gd name="T11" fmla="*/ 161 h 294"/>
                <a:gd name="T12" fmla="*/ 153 w 312"/>
                <a:gd name="T13" fmla="*/ 154 h 294"/>
                <a:gd name="T14" fmla="*/ 177 w 312"/>
                <a:gd name="T15" fmla="*/ 146 h 294"/>
                <a:gd name="T16" fmla="*/ 191 w 312"/>
                <a:gd name="T17" fmla="*/ 141 h 294"/>
                <a:gd name="T18" fmla="*/ 198 w 312"/>
                <a:gd name="T19" fmla="*/ 128 h 294"/>
                <a:gd name="T20" fmla="*/ 205 w 312"/>
                <a:gd name="T21" fmla="*/ 109 h 294"/>
                <a:gd name="T22" fmla="*/ 211 w 312"/>
                <a:gd name="T23" fmla="*/ 83 h 294"/>
                <a:gd name="T24" fmla="*/ 219 w 312"/>
                <a:gd name="T25" fmla="*/ 58 h 294"/>
                <a:gd name="T26" fmla="*/ 226 w 312"/>
                <a:gd name="T27" fmla="*/ 33 h 294"/>
                <a:gd name="T28" fmla="*/ 234 w 312"/>
                <a:gd name="T29" fmla="*/ 13 h 294"/>
                <a:gd name="T30" fmla="*/ 240 w 312"/>
                <a:gd name="T31" fmla="*/ 0 h 294"/>
                <a:gd name="T32" fmla="*/ 248 w 312"/>
                <a:gd name="T33" fmla="*/ 0 h 294"/>
                <a:gd name="T34" fmla="*/ 255 w 312"/>
                <a:gd name="T35" fmla="*/ 16 h 294"/>
                <a:gd name="T36" fmla="*/ 267 w 312"/>
                <a:gd name="T37" fmla="*/ 51 h 294"/>
                <a:gd name="T38" fmla="*/ 279 w 312"/>
                <a:gd name="T39" fmla="*/ 97 h 294"/>
                <a:gd name="T40" fmla="*/ 292 w 312"/>
                <a:gd name="T41" fmla="*/ 150 h 294"/>
                <a:gd name="T42" fmla="*/ 301 w 312"/>
                <a:gd name="T43" fmla="*/ 202 h 294"/>
                <a:gd name="T44" fmla="*/ 309 w 312"/>
                <a:gd name="T45" fmla="*/ 248 h 294"/>
                <a:gd name="T46" fmla="*/ 312 w 312"/>
                <a:gd name="T47" fmla="*/ 280 h 294"/>
                <a:gd name="T48" fmla="*/ 310 w 312"/>
                <a:gd name="T49" fmla="*/ 294 h 294"/>
                <a:gd name="T50" fmla="*/ 290 w 312"/>
                <a:gd name="T51" fmla="*/ 290 h 294"/>
                <a:gd name="T52" fmla="*/ 253 w 312"/>
                <a:gd name="T53" fmla="*/ 278 h 294"/>
                <a:gd name="T54" fmla="*/ 202 w 312"/>
                <a:gd name="T55" fmla="*/ 261 h 294"/>
                <a:gd name="T56" fmla="*/ 148 w 312"/>
                <a:gd name="T57" fmla="*/ 243 h 294"/>
                <a:gd name="T58" fmla="*/ 92 w 312"/>
                <a:gd name="T59" fmla="*/ 222 h 294"/>
                <a:gd name="T60" fmla="*/ 45 w 312"/>
                <a:gd name="T61" fmla="*/ 204 h 294"/>
                <a:gd name="T62" fmla="*/ 12 w 312"/>
                <a:gd name="T63" fmla="*/ 190 h 294"/>
                <a:gd name="T64" fmla="*/ 0 w 312"/>
                <a:gd name="T65" fmla="*/ 185 h 294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312"/>
                <a:gd name="T100" fmla="*/ 0 h 294"/>
                <a:gd name="T101" fmla="*/ 312 w 312"/>
                <a:gd name="T102" fmla="*/ 294 h 294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312" h="294">
                  <a:moveTo>
                    <a:pt x="0" y="185"/>
                  </a:moveTo>
                  <a:lnTo>
                    <a:pt x="7" y="182"/>
                  </a:lnTo>
                  <a:lnTo>
                    <a:pt x="26" y="179"/>
                  </a:lnTo>
                  <a:lnTo>
                    <a:pt x="54" y="174"/>
                  </a:lnTo>
                  <a:lnTo>
                    <a:pt x="88" y="169"/>
                  </a:lnTo>
                  <a:lnTo>
                    <a:pt x="121" y="161"/>
                  </a:lnTo>
                  <a:lnTo>
                    <a:pt x="153" y="154"/>
                  </a:lnTo>
                  <a:lnTo>
                    <a:pt x="177" y="146"/>
                  </a:lnTo>
                  <a:lnTo>
                    <a:pt x="191" y="141"/>
                  </a:lnTo>
                  <a:lnTo>
                    <a:pt x="198" y="128"/>
                  </a:lnTo>
                  <a:lnTo>
                    <a:pt x="205" y="109"/>
                  </a:lnTo>
                  <a:lnTo>
                    <a:pt x="211" y="83"/>
                  </a:lnTo>
                  <a:lnTo>
                    <a:pt x="219" y="58"/>
                  </a:lnTo>
                  <a:lnTo>
                    <a:pt x="226" y="33"/>
                  </a:lnTo>
                  <a:lnTo>
                    <a:pt x="234" y="13"/>
                  </a:lnTo>
                  <a:lnTo>
                    <a:pt x="240" y="0"/>
                  </a:lnTo>
                  <a:lnTo>
                    <a:pt x="248" y="0"/>
                  </a:lnTo>
                  <a:lnTo>
                    <a:pt x="255" y="16"/>
                  </a:lnTo>
                  <a:lnTo>
                    <a:pt x="267" y="51"/>
                  </a:lnTo>
                  <a:lnTo>
                    <a:pt x="279" y="97"/>
                  </a:lnTo>
                  <a:lnTo>
                    <a:pt x="292" y="150"/>
                  </a:lnTo>
                  <a:lnTo>
                    <a:pt x="301" y="202"/>
                  </a:lnTo>
                  <a:lnTo>
                    <a:pt x="309" y="248"/>
                  </a:lnTo>
                  <a:lnTo>
                    <a:pt x="312" y="280"/>
                  </a:lnTo>
                  <a:lnTo>
                    <a:pt x="310" y="294"/>
                  </a:lnTo>
                  <a:lnTo>
                    <a:pt x="290" y="290"/>
                  </a:lnTo>
                  <a:lnTo>
                    <a:pt x="253" y="278"/>
                  </a:lnTo>
                  <a:lnTo>
                    <a:pt x="202" y="261"/>
                  </a:lnTo>
                  <a:lnTo>
                    <a:pt x="148" y="243"/>
                  </a:lnTo>
                  <a:lnTo>
                    <a:pt x="92" y="222"/>
                  </a:lnTo>
                  <a:lnTo>
                    <a:pt x="45" y="204"/>
                  </a:lnTo>
                  <a:lnTo>
                    <a:pt x="12" y="190"/>
                  </a:lnTo>
                  <a:lnTo>
                    <a:pt x="0" y="185"/>
                  </a:lnTo>
                  <a:close/>
                </a:path>
              </a:pathLst>
            </a:custGeom>
            <a:solidFill>
              <a:srgbClr val="DEDEFF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72" name="Freeform 161"/>
            <p:cNvSpPr>
              <a:spLocks noChangeArrowheads="1"/>
            </p:cNvSpPr>
            <p:nvPr/>
          </p:nvSpPr>
          <p:spPr bwMode="auto">
            <a:xfrm>
              <a:off x="438" y="1020"/>
              <a:ext cx="49" cy="179"/>
            </a:xfrm>
            <a:custGeom>
              <a:avLst/>
              <a:gdLst>
                <a:gd name="T0" fmla="*/ 150 w 156"/>
                <a:gd name="T1" fmla="*/ 0 h 548"/>
                <a:gd name="T2" fmla="*/ 156 w 156"/>
                <a:gd name="T3" fmla="*/ 9 h 548"/>
                <a:gd name="T4" fmla="*/ 150 w 156"/>
                <a:gd name="T5" fmla="*/ 31 h 548"/>
                <a:gd name="T6" fmla="*/ 136 w 156"/>
                <a:gd name="T7" fmla="*/ 60 h 548"/>
                <a:gd name="T8" fmla="*/ 119 w 156"/>
                <a:gd name="T9" fmla="*/ 96 h 548"/>
                <a:gd name="T10" fmla="*/ 98 w 156"/>
                <a:gd name="T11" fmla="*/ 134 h 548"/>
                <a:gd name="T12" fmla="*/ 79 w 156"/>
                <a:gd name="T13" fmla="*/ 175 h 548"/>
                <a:gd name="T14" fmla="*/ 63 w 156"/>
                <a:gd name="T15" fmla="*/ 215 h 548"/>
                <a:gd name="T16" fmla="*/ 55 w 156"/>
                <a:gd name="T17" fmla="*/ 253 h 548"/>
                <a:gd name="T18" fmla="*/ 55 w 156"/>
                <a:gd name="T19" fmla="*/ 290 h 548"/>
                <a:gd name="T20" fmla="*/ 59 w 156"/>
                <a:gd name="T21" fmla="*/ 336 h 548"/>
                <a:gd name="T22" fmla="*/ 65 w 156"/>
                <a:gd name="T23" fmla="*/ 384 h 548"/>
                <a:gd name="T24" fmla="*/ 71 w 156"/>
                <a:gd name="T25" fmla="*/ 433 h 548"/>
                <a:gd name="T26" fmla="*/ 75 w 156"/>
                <a:gd name="T27" fmla="*/ 476 h 548"/>
                <a:gd name="T28" fmla="*/ 78 w 156"/>
                <a:gd name="T29" fmla="*/ 512 h 548"/>
                <a:gd name="T30" fmla="*/ 76 w 156"/>
                <a:gd name="T31" fmla="*/ 537 h 548"/>
                <a:gd name="T32" fmla="*/ 69 w 156"/>
                <a:gd name="T33" fmla="*/ 548 h 548"/>
                <a:gd name="T34" fmla="*/ 54 w 156"/>
                <a:gd name="T35" fmla="*/ 541 h 548"/>
                <a:gd name="T36" fmla="*/ 42 w 156"/>
                <a:gd name="T37" fmla="*/ 521 h 548"/>
                <a:gd name="T38" fmla="*/ 30 w 156"/>
                <a:gd name="T39" fmla="*/ 489 h 548"/>
                <a:gd name="T40" fmla="*/ 20 w 156"/>
                <a:gd name="T41" fmla="*/ 451 h 548"/>
                <a:gd name="T42" fmla="*/ 9 w 156"/>
                <a:gd name="T43" fmla="*/ 402 h 548"/>
                <a:gd name="T44" fmla="*/ 4 w 156"/>
                <a:gd name="T45" fmla="*/ 351 h 548"/>
                <a:gd name="T46" fmla="*/ 0 w 156"/>
                <a:gd name="T47" fmla="*/ 297 h 548"/>
                <a:gd name="T48" fmla="*/ 0 w 156"/>
                <a:gd name="T49" fmla="*/ 244 h 548"/>
                <a:gd name="T50" fmla="*/ 5 w 156"/>
                <a:gd name="T51" fmla="*/ 191 h 548"/>
                <a:gd name="T52" fmla="*/ 20 w 156"/>
                <a:gd name="T53" fmla="*/ 143 h 548"/>
                <a:gd name="T54" fmla="*/ 38 w 156"/>
                <a:gd name="T55" fmla="*/ 100 h 548"/>
                <a:gd name="T56" fmla="*/ 63 w 156"/>
                <a:gd name="T57" fmla="*/ 64 h 548"/>
                <a:gd name="T58" fmla="*/ 87 w 156"/>
                <a:gd name="T59" fmla="*/ 34 h 548"/>
                <a:gd name="T60" fmla="*/ 112 w 156"/>
                <a:gd name="T61" fmla="*/ 11 h 548"/>
                <a:gd name="T62" fmla="*/ 133 w 156"/>
                <a:gd name="T63" fmla="*/ 0 h 548"/>
                <a:gd name="T64" fmla="*/ 150 w 156"/>
                <a:gd name="T65" fmla="*/ 0 h 548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156"/>
                <a:gd name="T100" fmla="*/ 0 h 548"/>
                <a:gd name="T101" fmla="*/ 156 w 156"/>
                <a:gd name="T102" fmla="*/ 548 h 548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156" h="548">
                  <a:moveTo>
                    <a:pt x="150" y="0"/>
                  </a:moveTo>
                  <a:lnTo>
                    <a:pt x="156" y="9"/>
                  </a:lnTo>
                  <a:lnTo>
                    <a:pt x="150" y="31"/>
                  </a:lnTo>
                  <a:lnTo>
                    <a:pt x="136" y="60"/>
                  </a:lnTo>
                  <a:lnTo>
                    <a:pt x="119" y="96"/>
                  </a:lnTo>
                  <a:lnTo>
                    <a:pt x="98" y="134"/>
                  </a:lnTo>
                  <a:lnTo>
                    <a:pt x="79" y="175"/>
                  </a:lnTo>
                  <a:lnTo>
                    <a:pt x="63" y="215"/>
                  </a:lnTo>
                  <a:lnTo>
                    <a:pt x="55" y="253"/>
                  </a:lnTo>
                  <a:lnTo>
                    <a:pt x="55" y="290"/>
                  </a:lnTo>
                  <a:lnTo>
                    <a:pt x="59" y="336"/>
                  </a:lnTo>
                  <a:lnTo>
                    <a:pt x="65" y="384"/>
                  </a:lnTo>
                  <a:lnTo>
                    <a:pt x="71" y="433"/>
                  </a:lnTo>
                  <a:lnTo>
                    <a:pt x="75" y="476"/>
                  </a:lnTo>
                  <a:lnTo>
                    <a:pt x="78" y="512"/>
                  </a:lnTo>
                  <a:lnTo>
                    <a:pt x="76" y="537"/>
                  </a:lnTo>
                  <a:lnTo>
                    <a:pt x="69" y="548"/>
                  </a:lnTo>
                  <a:lnTo>
                    <a:pt x="54" y="541"/>
                  </a:lnTo>
                  <a:lnTo>
                    <a:pt x="42" y="521"/>
                  </a:lnTo>
                  <a:lnTo>
                    <a:pt x="30" y="489"/>
                  </a:lnTo>
                  <a:lnTo>
                    <a:pt x="20" y="451"/>
                  </a:lnTo>
                  <a:lnTo>
                    <a:pt x="9" y="402"/>
                  </a:lnTo>
                  <a:lnTo>
                    <a:pt x="4" y="351"/>
                  </a:lnTo>
                  <a:lnTo>
                    <a:pt x="0" y="297"/>
                  </a:lnTo>
                  <a:lnTo>
                    <a:pt x="0" y="244"/>
                  </a:lnTo>
                  <a:lnTo>
                    <a:pt x="5" y="191"/>
                  </a:lnTo>
                  <a:lnTo>
                    <a:pt x="20" y="143"/>
                  </a:lnTo>
                  <a:lnTo>
                    <a:pt x="38" y="100"/>
                  </a:lnTo>
                  <a:lnTo>
                    <a:pt x="63" y="64"/>
                  </a:lnTo>
                  <a:lnTo>
                    <a:pt x="87" y="34"/>
                  </a:lnTo>
                  <a:lnTo>
                    <a:pt x="112" y="11"/>
                  </a:lnTo>
                  <a:lnTo>
                    <a:pt x="133" y="0"/>
                  </a:lnTo>
                  <a:lnTo>
                    <a:pt x="150" y="0"/>
                  </a:lnTo>
                  <a:close/>
                </a:path>
              </a:pathLst>
            </a:custGeom>
            <a:solidFill>
              <a:srgbClr val="DEDEFF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73" name="Freeform 162"/>
            <p:cNvSpPr>
              <a:spLocks noChangeArrowheads="1"/>
            </p:cNvSpPr>
            <p:nvPr/>
          </p:nvSpPr>
          <p:spPr bwMode="auto">
            <a:xfrm>
              <a:off x="1261" y="1852"/>
              <a:ext cx="306" cy="262"/>
            </a:xfrm>
            <a:custGeom>
              <a:avLst/>
              <a:gdLst>
                <a:gd name="T0" fmla="*/ 0 w 926"/>
                <a:gd name="T1" fmla="*/ 7 h 794"/>
                <a:gd name="T2" fmla="*/ 468 w 926"/>
                <a:gd name="T3" fmla="*/ 556 h 794"/>
                <a:gd name="T4" fmla="*/ 417 w 926"/>
                <a:gd name="T5" fmla="*/ 794 h 794"/>
                <a:gd name="T6" fmla="*/ 433 w 926"/>
                <a:gd name="T7" fmla="*/ 781 h 794"/>
                <a:gd name="T8" fmla="*/ 479 w 926"/>
                <a:gd name="T9" fmla="*/ 748 h 794"/>
                <a:gd name="T10" fmla="*/ 544 w 926"/>
                <a:gd name="T11" fmla="*/ 697 h 794"/>
                <a:gd name="T12" fmla="*/ 622 w 926"/>
                <a:gd name="T13" fmla="*/ 634 h 794"/>
                <a:gd name="T14" fmla="*/ 701 w 926"/>
                <a:gd name="T15" fmla="*/ 561 h 794"/>
                <a:gd name="T16" fmla="*/ 777 w 926"/>
                <a:gd name="T17" fmla="*/ 485 h 794"/>
                <a:gd name="T18" fmla="*/ 837 w 926"/>
                <a:gd name="T19" fmla="*/ 407 h 794"/>
                <a:gd name="T20" fmla="*/ 878 w 926"/>
                <a:gd name="T21" fmla="*/ 333 h 794"/>
                <a:gd name="T22" fmla="*/ 899 w 926"/>
                <a:gd name="T23" fmla="*/ 264 h 794"/>
                <a:gd name="T24" fmla="*/ 914 w 926"/>
                <a:gd name="T25" fmla="*/ 201 h 794"/>
                <a:gd name="T26" fmla="*/ 922 w 926"/>
                <a:gd name="T27" fmla="*/ 144 h 794"/>
                <a:gd name="T28" fmla="*/ 926 w 926"/>
                <a:gd name="T29" fmla="*/ 95 h 794"/>
                <a:gd name="T30" fmla="*/ 924 w 926"/>
                <a:gd name="T31" fmla="*/ 54 h 794"/>
                <a:gd name="T32" fmla="*/ 923 w 926"/>
                <a:gd name="T33" fmla="*/ 25 h 794"/>
                <a:gd name="T34" fmla="*/ 922 w 926"/>
                <a:gd name="T35" fmla="*/ 5 h 794"/>
                <a:gd name="T36" fmla="*/ 922 w 926"/>
                <a:gd name="T37" fmla="*/ 0 h 794"/>
                <a:gd name="T38" fmla="*/ 759 w 926"/>
                <a:gd name="T39" fmla="*/ 132 h 794"/>
                <a:gd name="T40" fmla="*/ 0 w 926"/>
                <a:gd name="T41" fmla="*/ 7 h 794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926"/>
                <a:gd name="T64" fmla="*/ 0 h 794"/>
                <a:gd name="T65" fmla="*/ 926 w 926"/>
                <a:gd name="T66" fmla="*/ 794 h 794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926" h="794">
                  <a:moveTo>
                    <a:pt x="0" y="7"/>
                  </a:moveTo>
                  <a:lnTo>
                    <a:pt x="468" y="556"/>
                  </a:lnTo>
                  <a:lnTo>
                    <a:pt x="417" y="794"/>
                  </a:lnTo>
                  <a:lnTo>
                    <a:pt x="433" y="781"/>
                  </a:lnTo>
                  <a:lnTo>
                    <a:pt x="479" y="748"/>
                  </a:lnTo>
                  <a:lnTo>
                    <a:pt x="544" y="697"/>
                  </a:lnTo>
                  <a:lnTo>
                    <a:pt x="622" y="634"/>
                  </a:lnTo>
                  <a:lnTo>
                    <a:pt x="701" y="561"/>
                  </a:lnTo>
                  <a:lnTo>
                    <a:pt x="777" y="485"/>
                  </a:lnTo>
                  <a:lnTo>
                    <a:pt x="837" y="407"/>
                  </a:lnTo>
                  <a:lnTo>
                    <a:pt x="878" y="333"/>
                  </a:lnTo>
                  <a:lnTo>
                    <a:pt x="899" y="264"/>
                  </a:lnTo>
                  <a:lnTo>
                    <a:pt x="914" y="201"/>
                  </a:lnTo>
                  <a:lnTo>
                    <a:pt x="922" y="144"/>
                  </a:lnTo>
                  <a:lnTo>
                    <a:pt x="926" y="95"/>
                  </a:lnTo>
                  <a:lnTo>
                    <a:pt x="924" y="54"/>
                  </a:lnTo>
                  <a:lnTo>
                    <a:pt x="923" y="25"/>
                  </a:lnTo>
                  <a:lnTo>
                    <a:pt x="922" y="5"/>
                  </a:lnTo>
                  <a:lnTo>
                    <a:pt x="922" y="0"/>
                  </a:lnTo>
                  <a:lnTo>
                    <a:pt x="759" y="132"/>
                  </a:lnTo>
                  <a:lnTo>
                    <a:pt x="0" y="7"/>
                  </a:lnTo>
                  <a:close/>
                </a:path>
              </a:pathLst>
            </a:custGeom>
            <a:solidFill>
              <a:srgbClr val="B3CC1C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74" name="Freeform 163"/>
            <p:cNvSpPr>
              <a:spLocks noChangeArrowheads="1"/>
            </p:cNvSpPr>
            <p:nvPr/>
          </p:nvSpPr>
          <p:spPr bwMode="auto">
            <a:xfrm>
              <a:off x="1082" y="1185"/>
              <a:ext cx="85" cy="220"/>
            </a:xfrm>
            <a:custGeom>
              <a:avLst/>
              <a:gdLst>
                <a:gd name="T0" fmla="*/ 0 w 263"/>
                <a:gd name="T1" fmla="*/ 581 h 669"/>
                <a:gd name="T2" fmla="*/ 263 w 263"/>
                <a:gd name="T3" fmla="*/ 0 h 669"/>
                <a:gd name="T4" fmla="*/ 128 w 263"/>
                <a:gd name="T5" fmla="*/ 669 h 669"/>
                <a:gd name="T6" fmla="*/ 0 w 263"/>
                <a:gd name="T7" fmla="*/ 581 h 669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63"/>
                <a:gd name="T13" fmla="*/ 0 h 669"/>
                <a:gd name="T14" fmla="*/ 263 w 263"/>
                <a:gd name="T15" fmla="*/ 669 h 669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63" h="669">
                  <a:moveTo>
                    <a:pt x="0" y="581"/>
                  </a:moveTo>
                  <a:lnTo>
                    <a:pt x="263" y="0"/>
                  </a:lnTo>
                  <a:lnTo>
                    <a:pt x="128" y="669"/>
                  </a:lnTo>
                  <a:lnTo>
                    <a:pt x="0" y="581"/>
                  </a:lnTo>
                  <a:close/>
                </a:path>
              </a:pathLst>
            </a:custGeom>
            <a:no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75" name="Freeform 164"/>
            <p:cNvSpPr>
              <a:spLocks noChangeArrowheads="1"/>
            </p:cNvSpPr>
            <p:nvPr/>
          </p:nvSpPr>
          <p:spPr bwMode="auto">
            <a:xfrm>
              <a:off x="1194" y="1223"/>
              <a:ext cx="187" cy="251"/>
            </a:xfrm>
            <a:custGeom>
              <a:avLst/>
              <a:gdLst>
                <a:gd name="T0" fmla="*/ 0 w 571"/>
                <a:gd name="T1" fmla="*/ 662 h 762"/>
                <a:gd name="T2" fmla="*/ 571 w 571"/>
                <a:gd name="T3" fmla="*/ 0 h 762"/>
                <a:gd name="T4" fmla="*/ 135 w 571"/>
                <a:gd name="T5" fmla="*/ 762 h 762"/>
                <a:gd name="T6" fmla="*/ 128 w 571"/>
                <a:gd name="T7" fmla="*/ 757 h 762"/>
                <a:gd name="T8" fmla="*/ 114 w 571"/>
                <a:gd name="T9" fmla="*/ 746 h 762"/>
                <a:gd name="T10" fmla="*/ 93 w 571"/>
                <a:gd name="T11" fmla="*/ 732 h 762"/>
                <a:gd name="T12" fmla="*/ 69 w 571"/>
                <a:gd name="T13" fmla="*/ 714 h 762"/>
                <a:gd name="T14" fmla="*/ 44 w 571"/>
                <a:gd name="T15" fmla="*/ 696 h 762"/>
                <a:gd name="T16" fmla="*/ 23 w 571"/>
                <a:gd name="T17" fmla="*/ 680 h 762"/>
                <a:gd name="T18" fmla="*/ 7 w 571"/>
                <a:gd name="T19" fmla="*/ 667 h 762"/>
                <a:gd name="T20" fmla="*/ 0 w 571"/>
                <a:gd name="T21" fmla="*/ 662 h 76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571"/>
                <a:gd name="T34" fmla="*/ 0 h 762"/>
                <a:gd name="T35" fmla="*/ 571 w 571"/>
                <a:gd name="T36" fmla="*/ 762 h 762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571" h="762">
                  <a:moveTo>
                    <a:pt x="0" y="662"/>
                  </a:moveTo>
                  <a:lnTo>
                    <a:pt x="571" y="0"/>
                  </a:lnTo>
                  <a:lnTo>
                    <a:pt x="135" y="762"/>
                  </a:lnTo>
                  <a:lnTo>
                    <a:pt x="128" y="757"/>
                  </a:lnTo>
                  <a:lnTo>
                    <a:pt x="114" y="746"/>
                  </a:lnTo>
                  <a:lnTo>
                    <a:pt x="93" y="732"/>
                  </a:lnTo>
                  <a:lnTo>
                    <a:pt x="69" y="714"/>
                  </a:lnTo>
                  <a:lnTo>
                    <a:pt x="44" y="696"/>
                  </a:lnTo>
                  <a:lnTo>
                    <a:pt x="23" y="680"/>
                  </a:lnTo>
                  <a:lnTo>
                    <a:pt x="7" y="667"/>
                  </a:lnTo>
                  <a:lnTo>
                    <a:pt x="0" y="662"/>
                  </a:lnTo>
                  <a:close/>
                </a:path>
              </a:pathLst>
            </a:custGeom>
            <a:no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76" name="Freeform 165"/>
            <p:cNvSpPr>
              <a:spLocks noChangeArrowheads="1"/>
            </p:cNvSpPr>
            <p:nvPr/>
          </p:nvSpPr>
          <p:spPr bwMode="auto">
            <a:xfrm>
              <a:off x="1285" y="1410"/>
              <a:ext cx="289" cy="149"/>
            </a:xfrm>
            <a:custGeom>
              <a:avLst/>
              <a:gdLst>
                <a:gd name="T0" fmla="*/ 0 w 876"/>
                <a:gd name="T1" fmla="*/ 326 h 455"/>
                <a:gd name="T2" fmla="*/ 876 w 876"/>
                <a:gd name="T3" fmla="*/ 0 h 455"/>
                <a:gd name="T4" fmla="*/ 101 w 876"/>
                <a:gd name="T5" fmla="*/ 455 h 455"/>
                <a:gd name="T6" fmla="*/ 0 w 876"/>
                <a:gd name="T7" fmla="*/ 326 h 455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876"/>
                <a:gd name="T13" fmla="*/ 0 h 455"/>
                <a:gd name="T14" fmla="*/ 876 w 876"/>
                <a:gd name="T15" fmla="*/ 455 h 455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876" h="455">
                  <a:moveTo>
                    <a:pt x="0" y="326"/>
                  </a:moveTo>
                  <a:lnTo>
                    <a:pt x="876" y="0"/>
                  </a:lnTo>
                  <a:lnTo>
                    <a:pt x="101" y="455"/>
                  </a:lnTo>
                  <a:lnTo>
                    <a:pt x="0" y="326"/>
                  </a:lnTo>
                  <a:close/>
                </a:path>
              </a:pathLst>
            </a:custGeom>
            <a:no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77" name="Freeform 166"/>
            <p:cNvSpPr>
              <a:spLocks noChangeArrowheads="1"/>
            </p:cNvSpPr>
            <p:nvPr/>
          </p:nvSpPr>
          <p:spPr bwMode="auto">
            <a:xfrm>
              <a:off x="931" y="1541"/>
              <a:ext cx="235" cy="307"/>
            </a:xfrm>
            <a:custGeom>
              <a:avLst/>
              <a:gdLst>
                <a:gd name="T0" fmla="*/ 4 w 714"/>
                <a:gd name="T1" fmla="*/ 29 h 932"/>
                <a:gd name="T2" fmla="*/ 32 w 714"/>
                <a:gd name="T3" fmla="*/ 66 h 932"/>
                <a:gd name="T4" fmla="*/ 106 w 714"/>
                <a:gd name="T5" fmla="*/ 168 h 932"/>
                <a:gd name="T6" fmla="*/ 211 w 714"/>
                <a:gd name="T7" fmla="*/ 312 h 932"/>
                <a:gd name="T8" fmla="*/ 334 w 714"/>
                <a:gd name="T9" fmla="*/ 477 h 932"/>
                <a:gd name="T10" fmla="*/ 456 w 714"/>
                <a:gd name="T11" fmla="*/ 641 h 932"/>
                <a:gd name="T12" fmla="*/ 565 w 714"/>
                <a:gd name="T13" fmla="*/ 786 h 932"/>
                <a:gd name="T14" fmla="*/ 644 w 714"/>
                <a:gd name="T15" fmla="*/ 888 h 932"/>
                <a:gd name="T16" fmla="*/ 681 w 714"/>
                <a:gd name="T17" fmla="*/ 930 h 932"/>
                <a:gd name="T18" fmla="*/ 688 w 714"/>
                <a:gd name="T19" fmla="*/ 931 h 932"/>
                <a:gd name="T20" fmla="*/ 696 w 714"/>
                <a:gd name="T21" fmla="*/ 932 h 932"/>
                <a:gd name="T22" fmla="*/ 702 w 714"/>
                <a:gd name="T23" fmla="*/ 932 h 932"/>
                <a:gd name="T24" fmla="*/ 709 w 714"/>
                <a:gd name="T25" fmla="*/ 932 h 932"/>
                <a:gd name="T26" fmla="*/ 714 w 714"/>
                <a:gd name="T27" fmla="*/ 927 h 932"/>
                <a:gd name="T28" fmla="*/ 713 w 714"/>
                <a:gd name="T29" fmla="*/ 917 h 932"/>
                <a:gd name="T30" fmla="*/ 679 w 714"/>
                <a:gd name="T31" fmla="*/ 873 h 932"/>
                <a:gd name="T32" fmla="*/ 599 w 714"/>
                <a:gd name="T33" fmla="*/ 769 h 932"/>
                <a:gd name="T34" fmla="*/ 490 w 714"/>
                <a:gd name="T35" fmla="*/ 623 h 932"/>
                <a:gd name="T36" fmla="*/ 366 w 714"/>
                <a:gd name="T37" fmla="*/ 458 h 932"/>
                <a:gd name="T38" fmla="*/ 242 w 714"/>
                <a:gd name="T39" fmla="*/ 293 h 932"/>
                <a:gd name="T40" fmla="*/ 133 w 714"/>
                <a:gd name="T41" fmla="*/ 149 h 932"/>
                <a:gd name="T42" fmla="*/ 57 w 714"/>
                <a:gd name="T43" fmla="*/ 48 h 932"/>
                <a:gd name="T44" fmla="*/ 29 w 714"/>
                <a:gd name="T45" fmla="*/ 11 h 932"/>
                <a:gd name="T46" fmla="*/ 22 w 714"/>
                <a:gd name="T47" fmla="*/ 5 h 932"/>
                <a:gd name="T48" fmla="*/ 12 w 714"/>
                <a:gd name="T49" fmla="*/ 0 h 932"/>
                <a:gd name="T50" fmla="*/ 5 w 714"/>
                <a:gd name="T51" fmla="*/ 0 h 932"/>
                <a:gd name="T52" fmla="*/ 1 w 714"/>
                <a:gd name="T53" fmla="*/ 4 h 932"/>
                <a:gd name="T54" fmla="*/ 0 w 714"/>
                <a:gd name="T55" fmla="*/ 12 h 932"/>
                <a:gd name="T56" fmla="*/ 4 w 714"/>
                <a:gd name="T57" fmla="*/ 29 h 932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714"/>
                <a:gd name="T88" fmla="*/ 0 h 932"/>
                <a:gd name="T89" fmla="*/ 714 w 714"/>
                <a:gd name="T90" fmla="*/ 932 h 932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714" h="932">
                  <a:moveTo>
                    <a:pt x="4" y="29"/>
                  </a:moveTo>
                  <a:lnTo>
                    <a:pt x="32" y="66"/>
                  </a:lnTo>
                  <a:lnTo>
                    <a:pt x="106" y="168"/>
                  </a:lnTo>
                  <a:lnTo>
                    <a:pt x="211" y="312"/>
                  </a:lnTo>
                  <a:lnTo>
                    <a:pt x="334" y="477"/>
                  </a:lnTo>
                  <a:lnTo>
                    <a:pt x="456" y="641"/>
                  </a:lnTo>
                  <a:lnTo>
                    <a:pt x="565" y="786"/>
                  </a:lnTo>
                  <a:lnTo>
                    <a:pt x="644" y="888"/>
                  </a:lnTo>
                  <a:lnTo>
                    <a:pt x="681" y="930"/>
                  </a:lnTo>
                  <a:lnTo>
                    <a:pt x="688" y="931"/>
                  </a:lnTo>
                  <a:lnTo>
                    <a:pt x="696" y="932"/>
                  </a:lnTo>
                  <a:lnTo>
                    <a:pt x="702" y="932"/>
                  </a:lnTo>
                  <a:lnTo>
                    <a:pt x="709" y="932"/>
                  </a:lnTo>
                  <a:lnTo>
                    <a:pt x="714" y="927"/>
                  </a:lnTo>
                  <a:lnTo>
                    <a:pt x="713" y="917"/>
                  </a:lnTo>
                  <a:lnTo>
                    <a:pt x="679" y="873"/>
                  </a:lnTo>
                  <a:lnTo>
                    <a:pt x="599" y="769"/>
                  </a:lnTo>
                  <a:lnTo>
                    <a:pt x="490" y="623"/>
                  </a:lnTo>
                  <a:lnTo>
                    <a:pt x="366" y="458"/>
                  </a:lnTo>
                  <a:lnTo>
                    <a:pt x="242" y="293"/>
                  </a:lnTo>
                  <a:lnTo>
                    <a:pt x="133" y="149"/>
                  </a:lnTo>
                  <a:lnTo>
                    <a:pt x="57" y="48"/>
                  </a:lnTo>
                  <a:lnTo>
                    <a:pt x="29" y="11"/>
                  </a:lnTo>
                  <a:lnTo>
                    <a:pt x="22" y="5"/>
                  </a:lnTo>
                  <a:lnTo>
                    <a:pt x="12" y="0"/>
                  </a:lnTo>
                  <a:lnTo>
                    <a:pt x="5" y="0"/>
                  </a:lnTo>
                  <a:lnTo>
                    <a:pt x="1" y="4"/>
                  </a:lnTo>
                  <a:lnTo>
                    <a:pt x="0" y="12"/>
                  </a:lnTo>
                  <a:lnTo>
                    <a:pt x="4" y="29"/>
                  </a:lnTo>
                  <a:close/>
                </a:path>
              </a:pathLst>
            </a:custGeom>
            <a:solidFill>
              <a:srgbClr val="DEDEFF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78" name="Freeform 167"/>
            <p:cNvSpPr>
              <a:spLocks noChangeArrowheads="1"/>
            </p:cNvSpPr>
            <p:nvPr/>
          </p:nvSpPr>
          <p:spPr bwMode="auto">
            <a:xfrm>
              <a:off x="1227" y="1891"/>
              <a:ext cx="141" cy="183"/>
            </a:xfrm>
            <a:custGeom>
              <a:avLst/>
              <a:gdLst>
                <a:gd name="T0" fmla="*/ 3 w 432"/>
                <a:gd name="T1" fmla="*/ 17 h 560"/>
                <a:gd name="T2" fmla="*/ 19 w 432"/>
                <a:gd name="T3" fmla="*/ 40 h 560"/>
                <a:gd name="T4" fmla="*/ 62 w 432"/>
                <a:gd name="T5" fmla="*/ 103 h 560"/>
                <a:gd name="T6" fmla="*/ 123 w 432"/>
                <a:gd name="T7" fmla="*/ 190 h 560"/>
                <a:gd name="T8" fmla="*/ 197 w 432"/>
                <a:gd name="T9" fmla="*/ 292 h 560"/>
                <a:gd name="T10" fmla="*/ 271 w 432"/>
                <a:gd name="T11" fmla="*/ 391 h 560"/>
                <a:gd name="T12" fmla="*/ 338 w 432"/>
                <a:gd name="T13" fmla="*/ 478 h 560"/>
                <a:gd name="T14" fmla="*/ 388 w 432"/>
                <a:gd name="T15" fmla="*/ 537 h 560"/>
                <a:gd name="T16" fmla="*/ 416 w 432"/>
                <a:gd name="T17" fmla="*/ 560 h 560"/>
                <a:gd name="T18" fmla="*/ 424 w 432"/>
                <a:gd name="T19" fmla="*/ 555 h 560"/>
                <a:gd name="T20" fmla="*/ 429 w 432"/>
                <a:gd name="T21" fmla="*/ 548 h 560"/>
                <a:gd name="T22" fmla="*/ 431 w 432"/>
                <a:gd name="T23" fmla="*/ 540 h 560"/>
                <a:gd name="T24" fmla="*/ 432 w 432"/>
                <a:gd name="T25" fmla="*/ 533 h 560"/>
                <a:gd name="T26" fmla="*/ 428 w 432"/>
                <a:gd name="T27" fmla="*/ 520 h 560"/>
                <a:gd name="T28" fmla="*/ 425 w 432"/>
                <a:gd name="T29" fmla="*/ 516 h 560"/>
                <a:gd name="T30" fmla="*/ 28 w 432"/>
                <a:gd name="T31" fmla="*/ 1 h 560"/>
                <a:gd name="T32" fmla="*/ 25 w 432"/>
                <a:gd name="T33" fmla="*/ 0 h 560"/>
                <a:gd name="T34" fmla="*/ 21 w 432"/>
                <a:gd name="T35" fmla="*/ 0 h 560"/>
                <a:gd name="T36" fmla="*/ 15 w 432"/>
                <a:gd name="T37" fmla="*/ 0 h 560"/>
                <a:gd name="T38" fmla="*/ 9 w 432"/>
                <a:gd name="T39" fmla="*/ 1 h 560"/>
                <a:gd name="T40" fmla="*/ 0 w 432"/>
                <a:gd name="T41" fmla="*/ 7 h 560"/>
                <a:gd name="T42" fmla="*/ 3 w 432"/>
                <a:gd name="T43" fmla="*/ 17 h 56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432"/>
                <a:gd name="T67" fmla="*/ 0 h 560"/>
                <a:gd name="T68" fmla="*/ 432 w 432"/>
                <a:gd name="T69" fmla="*/ 560 h 560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432" h="560">
                  <a:moveTo>
                    <a:pt x="3" y="17"/>
                  </a:moveTo>
                  <a:lnTo>
                    <a:pt x="19" y="40"/>
                  </a:lnTo>
                  <a:lnTo>
                    <a:pt x="62" y="103"/>
                  </a:lnTo>
                  <a:lnTo>
                    <a:pt x="123" y="190"/>
                  </a:lnTo>
                  <a:lnTo>
                    <a:pt x="197" y="292"/>
                  </a:lnTo>
                  <a:lnTo>
                    <a:pt x="271" y="391"/>
                  </a:lnTo>
                  <a:lnTo>
                    <a:pt x="338" y="478"/>
                  </a:lnTo>
                  <a:lnTo>
                    <a:pt x="388" y="537"/>
                  </a:lnTo>
                  <a:lnTo>
                    <a:pt x="416" y="560"/>
                  </a:lnTo>
                  <a:lnTo>
                    <a:pt x="424" y="555"/>
                  </a:lnTo>
                  <a:lnTo>
                    <a:pt x="429" y="548"/>
                  </a:lnTo>
                  <a:lnTo>
                    <a:pt x="431" y="540"/>
                  </a:lnTo>
                  <a:lnTo>
                    <a:pt x="432" y="533"/>
                  </a:lnTo>
                  <a:lnTo>
                    <a:pt x="428" y="520"/>
                  </a:lnTo>
                  <a:lnTo>
                    <a:pt x="425" y="516"/>
                  </a:lnTo>
                  <a:lnTo>
                    <a:pt x="28" y="1"/>
                  </a:lnTo>
                  <a:lnTo>
                    <a:pt x="25" y="0"/>
                  </a:lnTo>
                  <a:lnTo>
                    <a:pt x="21" y="0"/>
                  </a:lnTo>
                  <a:lnTo>
                    <a:pt x="15" y="0"/>
                  </a:lnTo>
                  <a:lnTo>
                    <a:pt x="9" y="1"/>
                  </a:lnTo>
                  <a:lnTo>
                    <a:pt x="0" y="7"/>
                  </a:lnTo>
                  <a:lnTo>
                    <a:pt x="3" y="17"/>
                  </a:lnTo>
                  <a:close/>
                </a:path>
              </a:pathLst>
            </a:custGeom>
            <a:solidFill>
              <a:srgbClr val="FFDE00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79" name="Freeform 168"/>
            <p:cNvSpPr>
              <a:spLocks noChangeArrowheads="1"/>
            </p:cNvSpPr>
            <p:nvPr/>
          </p:nvSpPr>
          <p:spPr bwMode="auto">
            <a:xfrm>
              <a:off x="1280" y="1750"/>
              <a:ext cx="239" cy="49"/>
            </a:xfrm>
            <a:custGeom>
              <a:avLst/>
              <a:gdLst>
                <a:gd name="T0" fmla="*/ 0 w 727"/>
                <a:gd name="T1" fmla="*/ 12 h 156"/>
                <a:gd name="T2" fmla="*/ 68 w 727"/>
                <a:gd name="T3" fmla="*/ 0 h 156"/>
                <a:gd name="T4" fmla="*/ 698 w 727"/>
                <a:gd name="T5" fmla="*/ 96 h 156"/>
                <a:gd name="T6" fmla="*/ 727 w 727"/>
                <a:gd name="T7" fmla="*/ 156 h 156"/>
                <a:gd name="T8" fmla="*/ 80 w 727"/>
                <a:gd name="T9" fmla="*/ 62 h 156"/>
                <a:gd name="T10" fmla="*/ 0 w 727"/>
                <a:gd name="T11" fmla="*/ 12 h 15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727"/>
                <a:gd name="T19" fmla="*/ 0 h 156"/>
                <a:gd name="T20" fmla="*/ 727 w 727"/>
                <a:gd name="T21" fmla="*/ 156 h 15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727" h="156">
                  <a:moveTo>
                    <a:pt x="0" y="12"/>
                  </a:moveTo>
                  <a:lnTo>
                    <a:pt x="68" y="0"/>
                  </a:lnTo>
                  <a:lnTo>
                    <a:pt x="698" y="96"/>
                  </a:lnTo>
                  <a:lnTo>
                    <a:pt x="727" y="156"/>
                  </a:lnTo>
                  <a:lnTo>
                    <a:pt x="80" y="62"/>
                  </a:lnTo>
                  <a:lnTo>
                    <a:pt x="0" y="12"/>
                  </a:lnTo>
                  <a:close/>
                </a:path>
              </a:pathLst>
            </a:custGeom>
            <a:solidFill>
              <a:srgbClr val="FFDE00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80" name="Group 3"/>
          <p:cNvGrpSpPr>
            <a:grpSpLocks/>
          </p:cNvGrpSpPr>
          <p:nvPr/>
        </p:nvGrpSpPr>
        <p:grpSpPr bwMode="auto">
          <a:xfrm>
            <a:off x="4860032" y="4077072"/>
            <a:ext cx="2647950" cy="2551113"/>
            <a:chOff x="3742" y="2260"/>
            <a:chExt cx="1668" cy="1607"/>
          </a:xfrm>
        </p:grpSpPr>
        <p:sp>
          <p:nvSpPr>
            <p:cNvPr id="81" name="Freeform 4"/>
            <p:cNvSpPr>
              <a:spLocks noChangeArrowheads="1"/>
            </p:cNvSpPr>
            <p:nvPr/>
          </p:nvSpPr>
          <p:spPr bwMode="auto">
            <a:xfrm>
              <a:off x="3880" y="2457"/>
              <a:ext cx="1530" cy="1410"/>
            </a:xfrm>
            <a:custGeom>
              <a:avLst/>
              <a:gdLst>
                <a:gd name="T0" fmla="*/ 1092 w 3068"/>
                <a:gd name="T1" fmla="*/ 0 h 2841"/>
                <a:gd name="T2" fmla="*/ 838 w 3068"/>
                <a:gd name="T3" fmla="*/ 452 h 2841"/>
                <a:gd name="T4" fmla="*/ 565 w 3068"/>
                <a:gd name="T5" fmla="*/ 458 h 2841"/>
                <a:gd name="T6" fmla="*/ 617 w 3068"/>
                <a:gd name="T7" fmla="*/ 865 h 2841"/>
                <a:gd name="T8" fmla="*/ 0 w 3068"/>
                <a:gd name="T9" fmla="*/ 1848 h 2841"/>
                <a:gd name="T10" fmla="*/ 28 w 3068"/>
                <a:gd name="T11" fmla="*/ 2066 h 2841"/>
                <a:gd name="T12" fmla="*/ 601 w 3068"/>
                <a:gd name="T13" fmla="*/ 2179 h 2841"/>
                <a:gd name="T14" fmla="*/ 638 w 3068"/>
                <a:gd name="T15" fmla="*/ 2563 h 2841"/>
                <a:gd name="T16" fmla="*/ 833 w 3068"/>
                <a:gd name="T17" fmla="*/ 2627 h 2841"/>
                <a:gd name="T18" fmla="*/ 959 w 3068"/>
                <a:gd name="T19" fmla="*/ 2558 h 2841"/>
                <a:gd name="T20" fmla="*/ 959 w 3068"/>
                <a:gd name="T21" fmla="*/ 2342 h 2841"/>
                <a:gd name="T22" fmla="*/ 2149 w 3068"/>
                <a:gd name="T23" fmla="*/ 2563 h 2841"/>
                <a:gd name="T24" fmla="*/ 2160 w 3068"/>
                <a:gd name="T25" fmla="*/ 2771 h 2841"/>
                <a:gd name="T26" fmla="*/ 2399 w 3068"/>
                <a:gd name="T27" fmla="*/ 2841 h 2841"/>
                <a:gd name="T28" fmla="*/ 2515 w 3068"/>
                <a:gd name="T29" fmla="*/ 2763 h 2841"/>
                <a:gd name="T30" fmla="*/ 2510 w 3068"/>
                <a:gd name="T31" fmla="*/ 2517 h 2841"/>
                <a:gd name="T32" fmla="*/ 2956 w 3068"/>
                <a:gd name="T33" fmla="*/ 2601 h 2841"/>
                <a:gd name="T34" fmla="*/ 2982 w 3068"/>
                <a:gd name="T35" fmla="*/ 1307 h 2841"/>
                <a:gd name="T36" fmla="*/ 3068 w 3068"/>
                <a:gd name="T37" fmla="*/ 1285 h 2841"/>
                <a:gd name="T38" fmla="*/ 3068 w 3068"/>
                <a:gd name="T39" fmla="*/ 748 h 2841"/>
                <a:gd name="T40" fmla="*/ 3019 w 3068"/>
                <a:gd name="T41" fmla="*/ 735 h 2841"/>
                <a:gd name="T42" fmla="*/ 3047 w 3068"/>
                <a:gd name="T43" fmla="*/ 172 h 2841"/>
                <a:gd name="T44" fmla="*/ 2963 w 3068"/>
                <a:gd name="T45" fmla="*/ 163 h 2841"/>
                <a:gd name="T46" fmla="*/ 2743 w 3068"/>
                <a:gd name="T47" fmla="*/ 142 h 2841"/>
                <a:gd name="T48" fmla="*/ 2430 w 3068"/>
                <a:gd name="T49" fmla="*/ 112 h 2841"/>
                <a:gd name="T50" fmla="*/ 2073 w 3068"/>
                <a:gd name="T51" fmla="*/ 78 h 2841"/>
                <a:gd name="T52" fmla="*/ 1714 w 3068"/>
                <a:gd name="T53" fmla="*/ 45 h 2841"/>
                <a:gd name="T54" fmla="*/ 1401 w 3068"/>
                <a:gd name="T55" fmla="*/ 18 h 2841"/>
                <a:gd name="T56" fmla="*/ 1178 w 3068"/>
                <a:gd name="T57" fmla="*/ 1 h 2841"/>
                <a:gd name="T58" fmla="*/ 1092 w 3068"/>
                <a:gd name="T59" fmla="*/ 0 h 2841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w 3068"/>
                <a:gd name="T91" fmla="*/ 0 h 2841"/>
                <a:gd name="T92" fmla="*/ 3068 w 3068"/>
                <a:gd name="T93" fmla="*/ 2841 h 2841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T90" t="T91" r="T92" b="T93"/>
              <a:pathLst>
                <a:path w="3068" h="2841">
                  <a:moveTo>
                    <a:pt x="1092" y="0"/>
                  </a:moveTo>
                  <a:lnTo>
                    <a:pt x="838" y="452"/>
                  </a:lnTo>
                  <a:lnTo>
                    <a:pt x="565" y="458"/>
                  </a:lnTo>
                  <a:lnTo>
                    <a:pt x="617" y="865"/>
                  </a:lnTo>
                  <a:lnTo>
                    <a:pt x="0" y="1848"/>
                  </a:lnTo>
                  <a:lnTo>
                    <a:pt x="28" y="2066"/>
                  </a:lnTo>
                  <a:lnTo>
                    <a:pt x="601" y="2179"/>
                  </a:lnTo>
                  <a:lnTo>
                    <a:pt x="638" y="2563"/>
                  </a:lnTo>
                  <a:lnTo>
                    <a:pt x="833" y="2627"/>
                  </a:lnTo>
                  <a:lnTo>
                    <a:pt x="959" y="2558"/>
                  </a:lnTo>
                  <a:lnTo>
                    <a:pt x="959" y="2342"/>
                  </a:lnTo>
                  <a:lnTo>
                    <a:pt x="2149" y="2563"/>
                  </a:lnTo>
                  <a:lnTo>
                    <a:pt x="2160" y="2771"/>
                  </a:lnTo>
                  <a:lnTo>
                    <a:pt x="2399" y="2841"/>
                  </a:lnTo>
                  <a:lnTo>
                    <a:pt x="2515" y="2763"/>
                  </a:lnTo>
                  <a:lnTo>
                    <a:pt x="2510" y="2517"/>
                  </a:lnTo>
                  <a:lnTo>
                    <a:pt x="2956" y="2601"/>
                  </a:lnTo>
                  <a:lnTo>
                    <a:pt x="2982" y="1307"/>
                  </a:lnTo>
                  <a:lnTo>
                    <a:pt x="3068" y="1285"/>
                  </a:lnTo>
                  <a:lnTo>
                    <a:pt x="3068" y="748"/>
                  </a:lnTo>
                  <a:lnTo>
                    <a:pt x="3019" y="735"/>
                  </a:lnTo>
                  <a:lnTo>
                    <a:pt x="3047" y="172"/>
                  </a:lnTo>
                  <a:lnTo>
                    <a:pt x="2963" y="163"/>
                  </a:lnTo>
                  <a:lnTo>
                    <a:pt x="2743" y="142"/>
                  </a:lnTo>
                  <a:lnTo>
                    <a:pt x="2430" y="112"/>
                  </a:lnTo>
                  <a:lnTo>
                    <a:pt x="2073" y="78"/>
                  </a:lnTo>
                  <a:lnTo>
                    <a:pt x="1714" y="45"/>
                  </a:lnTo>
                  <a:lnTo>
                    <a:pt x="1401" y="18"/>
                  </a:lnTo>
                  <a:lnTo>
                    <a:pt x="1178" y="1"/>
                  </a:lnTo>
                  <a:lnTo>
                    <a:pt x="1092" y="0"/>
                  </a:lnTo>
                  <a:close/>
                </a:path>
              </a:pathLst>
            </a:custGeom>
            <a:solidFill>
              <a:srgbClr val="FF4F4F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2" name="Freeform 5"/>
            <p:cNvSpPr>
              <a:spLocks noChangeArrowheads="1"/>
            </p:cNvSpPr>
            <p:nvPr/>
          </p:nvSpPr>
          <p:spPr bwMode="auto">
            <a:xfrm>
              <a:off x="3920" y="2490"/>
              <a:ext cx="1441" cy="1207"/>
            </a:xfrm>
            <a:custGeom>
              <a:avLst/>
              <a:gdLst>
                <a:gd name="T0" fmla="*/ 0 w 2890"/>
                <a:gd name="T1" fmla="*/ 1796 h 2432"/>
                <a:gd name="T2" fmla="*/ 1050 w 2890"/>
                <a:gd name="T3" fmla="*/ 0 h 2432"/>
                <a:gd name="T4" fmla="*/ 2890 w 2890"/>
                <a:gd name="T5" fmla="*/ 164 h 2432"/>
                <a:gd name="T6" fmla="*/ 2790 w 2890"/>
                <a:gd name="T7" fmla="*/ 2432 h 2432"/>
                <a:gd name="T8" fmla="*/ 17 w 2890"/>
                <a:gd name="T9" fmla="*/ 1946 h 2432"/>
                <a:gd name="T10" fmla="*/ 0 w 2890"/>
                <a:gd name="T11" fmla="*/ 1796 h 243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890"/>
                <a:gd name="T19" fmla="*/ 0 h 2432"/>
                <a:gd name="T20" fmla="*/ 2890 w 2890"/>
                <a:gd name="T21" fmla="*/ 2432 h 243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890" h="2432">
                  <a:moveTo>
                    <a:pt x="0" y="1796"/>
                  </a:moveTo>
                  <a:lnTo>
                    <a:pt x="1050" y="0"/>
                  </a:lnTo>
                  <a:lnTo>
                    <a:pt x="2890" y="164"/>
                  </a:lnTo>
                  <a:lnTo>
                    <a:pt x="2790" y="2432"/>
                  </a:lnTo>
                  <a:lnTo>
                    <a:pt x="17" y="1946"/>
                  </a:lnTo>
                  <a:lnTo>
                    <a:pt x="0" y="1796"/>
                  </a:lnTo>
                  <a:close/>
                </a:path>
              </a:pathLst>
            </a:custGeom>
            <a:solidFill>
              <a:srgbClr val="000000"/>
            </a:solidFill>
            <a:ln w="144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3" name="Freeform 6"/>
            <p:cNvSpPr>
              <a:spLocks noChangeArrowheads="1"/>
            </p:cNvSpPr>
            <p:nvPr/>
          </p:nvSpPr>
          <p:spPr bwMode="auto">
            <a:xfrm>
              <a:off x="4204" y="3444"/>
              <a:ext cx="124" cy="265"/>
            </a:xfrm>
            <a:custGeom>
              <a:avLst/>
              <a:gdLst>
                <a:gd name="T0" fmla="*/ 0 w 254"/>
                <a:gd name="T1" fmla="*/ 7 h 539"/>
                <a:gd name="T2" fmla="*/ 44 w 254"/>
                <a:gd name="T3" fmla="*/ 514 h 539"/>
                <a:gd name="T4" fmla="*/ 186 w 254"/>
                <a:gd name="T5" fmla="*/ 539 h 539"/>
                <a:gd name="T6" fmla="*/ 254 w 254"/>
                <a:gd name="T7" fmla="*/ 507 h 539"/>
                <a:gd name="T8" fmla="*/ 235 w 254"/>
                <a:gd name="T9" fmla="*/ 0 h 539"/>
                <a:gd name="T10" fmla="*/ 225 w 254"/>
                <a:gd name="T11" fmla="*/ 0 h 539"/>
                <a:gd name="T12" fmla="*/ 199 w 254"/>
                <a:gd name="T13" fmla="*/ 1 h 539"/>
                <a:gd name="T14" fmla="*/ 161 w 254"/>
                <a:gd name="T15" fmla="*/ 4 h 539"/>
                <a:gd name="T16" fmla="*/ 120 w 254"/>
                <a:gd name="T17" fmla="*/ 6 h 539"/>
                <a:gd name="T18" fmla="*/ 76 w 254"/>
                <a:gd name="T19" fmla="*/ 7 h 539"/>
                <a:gd name="T20" fmla="*/ 39 w 254"/>
                <a:gd name="T21" fmla="*/ 8 h 539"/>
                <a:gd name="T22" fmla="*/ 11 w 254"/>
                <a:gd name="T23" fmla="*/ 8 h 539"/>
                <a:gd name="T24" fmla="*/ 0 w 254"/>
                <a:gd name="T25" fmla="*/ 7 h 539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254"/>
                <a:gd name="T40" fmla="*/ 0 h 539"/>
                <a:gd name="T41" fmla="*/ 254 w 254"/>
                <a:gd name="T42" fmla="*/ 539 h 539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254" h="539">
                  <a:moveTo>
                    <a:pt x="0" y="7"/>
                  </a:moveTo>
                  <a:lnTo>
                    <a:pt x="44" y="514"/>
                  </a:lnTo>
                  <a:lnTo>
                    <a:pt x="186" y="539"/>
                  </a:lnTo>
                  <a:lnTo>
                    <a:pt x="254" y="507"/>
                  </a:lnTo>
                  <a:lnTo>
                    <a:pt x="235" y="0"/>
                  </a:lnTo>
                  <a:lnTo>
                    <a:pt x="225" y="0"/>
                  </a:lnTo>
                  <a:lnTo>
                    <a:pt x="199" y="1"/>
                  </a:lnTo>
                  <a:lnTo>
                    <a:pt x="161" y="4"/>
                  </a:lnTo>
                  <a:lnTo>
                    <a:pt x="120" y="6"/>
                  </a:lnTo>
                  <a:lnTo>
                    <a:pt x="76" y="7"/>
                  </a:lnTo>
                  <a:lnTo>
                    <a:pt x="39" y="8"/>
                  </a:lnTo>
                  <a:lnTo>
                    <a:pt x="11" y="8"/>
                  </a:lnTo>
                  <a:lnTo>
                    <a:pt x="0" y="7"/>
                  </a:lnTo>
                  <a:close/>
                </a:path>
              </a:pathLst>
            </a:custGeom>
            <a:solidFill>
              <a:srgbClr val="000000"/>
            </a:solidFill>
            <a:ln w="144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4" name="Freeform 7"/>
            <p:cNvSpPr>
              <a:spLocks noChangeArrowheads="1"/>
            </p:cNvSpPr>
            <p:nvPr/>
          </p:nvSpPr>
          <p:spPr bwMode="auto">
            <a:xfrm>
              <a:off x="4977" y="3555"/>
              <a:ext cx="123" cy="264"/>
            </a:xfrm>
            <a:custGeom>
              <a:avLst/>
              <a:gdLst>
                <a:gd name="T0" fmla="*/ 0 w 251"/>
                <a:gd name="T1" fmla="*/ 6 h 537"/>
                <a:gd name="T2" fmla="*/ 42 w 251"/>
                <a:gd name="T3" fmla="*/ 511 h 537"/>
                <a:gd name="T4" fmla="*/ 183 w 251"/>
                <a:gd name="T5" fmla="*/ 537 h 537"/>
                <a:gd name="T6" fmla="*/ 251 w 251"/>
                <a:gd name="T7" fmla="*/ 507 h 537"/>
                <a:gd name="T8" fmla="*/ 235 w 251"/>
                <a:gd name="T9" fmla="*/ 0 h 537"/>
                <a:gd name="T10" fmla="*/ 225 w 251"/>
                <a:gd name="T11" fmla="*/ 0 h 537"/>
                <a:gd name="T12" fmla="*/ 198 w 251"/>
                <a:gd name="T13" fmla="*/ 1 h 537"/>
                <a:gd name="T14" fmla="*/ 161 w 251"/>
                <a:gd name="T15" fmla="*/ 2 h 537"/>
                <a:gd name="T16" fmla="*/ 118 w 251"/>
                <a:gd name="T17" fmla="*/ 4 h 537"/>
                <a:gd name="T18" fmla="*/ 75 w 251"/>
                <a:gd name="T19" fmla="*/ 5 h 537"/>
                <a:gd name="T20" fmla="*/ 38 w 251"/>
                <a:gd name="T21" fmla="*/ 6 h 537"/>
                <a:gd name="T22" fmla="*/ 10 w 251"/>
                <a:gd name="T23" fmla="*/ 6 h 537"/>
                <a:gd name="T24" fmla="*/ 0 w 251"/>
                <a:gd name="T25" fmla="*/ 6 h 537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251"/>
                <a:gd name="T40" fmla="*/ 0 h 537"/>
                <a:gd name="T41" fmla="*/ 251 w 251"/>
                <a:gd name="T42" fmla="*/ 537 h 537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251" h="537">
                  <a:moveTo>
                    <a:pt x="0" y="6"/>
                  </a:moveTo>
                  <a:lnTo>
                    <a:pt x="42" y="511"/>
                  </a:lnTo>
                  <a:lnTo>
                    <a:pt x="183" y="537"/>
                  </a:lnTo>
                  <a:lnTo>
                    <a:pt x="251" y="507"/>
                  </a:lnTo>
                  <a:lnTo>
                    <a:pt x="235" y="0"/>
                  </a:lnTo>
                  <a:lnTo>
                    <a:pt x="225" y="0"/>
                  </a:lnTo>
                  <a:lnTo>
                    <a:pt x="198" y="1"/>
                  </a:lnTo>
                  <a:lnTo>
                    <a:pt x="161" y="2"/>
                  </a:lnTo>
                  <a:lnTo>
                    <a:pt x="118" y="4"/>
                  </a:lnTo>
                  <a:lnTo>
                    <a:pt x="75" y="5"/>
                  </a:lnTo>
                  <a:lnTo>
                    <a:pt x="38" y="6"/>
                  </a:lnTo>
                  <a:lnTo>
                    <a:pt x="10" y="6"/>
                  </a:lnTo>
                  <a:lnTo>
                    <a:pt x="0" y="6"/>
                  </a:lnTo>
                  <a:close/>
                </a:path>
              </a:pathLst>
            </a:custGeom>
            <a:solidFill>
              <a:srgbClr val="000000"/>
            </a:solidFill>
            <a:ln w="144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5" name="Freeform 8"/>
            <p:cNvSpPr>
              <a:spLocks noChangeArrowheads="1"/>
            </p:cNvSpPr>
            <p:nvPr/>
          </p:nvSpPr>
          <p:spPr bwMode="auto">
            <a:xfrm>
              <a:off x="4298" y="3466"/>
              <a:ext cx="722" cy="239"/>
            </a:xfrm>
            <a:custGeom>
              <a:avLst/>
              <a:gdLst>
                <a:gd name="T0" fmla="*/ 18 w 1452"/>
                <a:gd name="T1" fmla="*/ 228 h 488"/>
                <a:gd name="T2" fmla="*/ 1452 w 1452"/>
                <a:gd name="T3" fmla="*/ 488 h 488"/>
                <a:gd name="T4" fmla="*/ 1421 w 1452"/>
                <a:gd name="T5" fmla="*/ 215 h 488"/>
                <a:gd name="T6" fmla="*/ 0 w 1452"/>
                <a:gd name="T7" fmla="*/ 0 h 488"/>
                <a:gd name="T8" fmla="*/ 18 w 1452"/>
                <a:gd name="T9" fmla="*/ 228 h 4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452"/>
                <a:gd name="T16" fmla="*/ 0 h 488"/>
                <a:gd name="T17" fmla="*/ 1452 w 1452"/>
                <a:gd name="T18" fmla="*/ 488 h 48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452" h="488">
                  <a:moveTo>
                    <a:pt x="18" y="228"/>
                  </a:moveTo>
                  <a:lnTo>
                    <a:pt x="1452" y="488"/>
                  </a:lnTo>
                  <a:lnTo>
                    <a:pt x="1421" y="215"/>
                  </a:lnTo>
                  <a:lnTo>
                    <a:pt x="0" y="0"/>
                  </a:lnTo>
                  <a:lnTo>
                    <a:pt x="18" y="228"/>
                  </a:lnTo>
                  <a:close/>
                </a:path>
              </a:pathLst>
            </a:custGeom>
            <a:solidFill>
              <a:srgbClr val="000000"/>
            </a:solidFill>
            <a:ln w="144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6" name="Freeform 9"/>
            <p:cNvSpPr>
              <a:spLocks noChangeArrowheads="1"/>
            </p:cNvSpPr>
            <p:nvPr/>
          </p:nvSpPr>
          <p:spPr bwMode="auto">
            <a:xfrm>
              <a:off x="3946" y="2509"/>
              <a:ext cx="1393" cy="1122"/>
            </a:xfrm>
            <a:custGeom>
              <a:avLst/>
              <a:gdLst>
                <a:gd name="T0" fmla="*/ 1022 w 2794"/>
                <a:gd name="T1" fmla="*/ 0 h 2263"/>
                <a:gd name="T2" fmla="*/ 0 w 2794"/>
                <a:gd name="T3" fmla="*/ 1758 h 2263"/>
                <a:gd name="T4" fmla="*/ 2695 w 2794"/>
                <a:gd name="T5" fmla="*/ 2263 h 2263"/>
                <a:gd name="T6" fmla="*/ 2794 w 2794"/>
                <a:gd name="T7" fmla="*/ 172 h 2263"/>
                <a:gd name="T8" fmla="*/ 1022 w 2794"/>
                <a:gd name="T9" fmla="*/ 0 h 226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794"/>
                <a:gd name="T16" fmla="*/ 0 h 2263"/>
                <a:gd name="T17" fmla="*/ 2794 w 2794"/>
                <a:gd name="T18" fmla="*/ 2263 h 226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794" h="2263">
                  <a:moveTo>
                    <a:pt x="1022" y="0"/>
                  </a:moveTo>
                  <a:lnTo>
                    <a:pt x="0" y="1758"/>
                  </a:lnTo>
                  <a:lnTo>
                    <a:pt x="2695" y="2263"/>
                  </a:lnTo>
                  <a:lnTo>
                    <a:pt x="2794" y="172"/>
                  </a:lnTo>
                  <a:lnTo>
                    <a:pt x="1022" y="0"/>
                  </a:lnTo>
                  <a:close/>
                </a:path>
              </a:pathLst>
            </a:custGeom>
            <a:solidFill>
              <a:srgbClr val="B3CC1C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7" name="Freeform 10"/>
            <p:cNvSpPr>
              <a:spLocks noChangeArrowheads="1"/>
            </p:cNvSpPr>
            <p:nvPr/>
          </p:nvSpPr>
          <p:spPr bwMode="auto">
            <a:xfrm>
              <a:off x="4764" y="3128"/>
              <a:ext cx="367" cy="239"/>
            </a:xfrm>
            <a:custGeom>
              <a:avLst/>
              <a:gdLst>
                <a:gd name="T0" fmla="*/ 725 w 740"/>
                <a:gd name="T1" fmla="*/ 383 h 486"/>
                <a:gd name="T2" fmla="*/ 731 w 740"/>
                <a:gd name="T3" fmla="*/ 355 h 486"/>
                <a:gd name="T4" fmla="*/ 737 w 740"/>
                <a:gd name="T5" fmla="*/ 327 h 486"/>
                <a:gd name="T6" fmla="*/ 739 w 740"/>
                <a:gd name="T7" fmla="*/ 300 h 486"/>
                <a:gd name="T8" fmla="*/ 740 w 740"/>
                <a:gd name="T9" fmla="*/ 273 h 486"/>
                <a:gd name="T10" fmla="*/ 737 w 740"/>
                <a:gd name="T11" fmla="*/ 246 h 486"/>
                <a:gd name="T12" fmla="*/ 730 w 740"/>
                <a:gd name="T13" fmla="*/ 221 h 486"/>
                <a:gd name="T14" fmla="*/ 719 w 740"/>
                <a:gd name="T15" fmla="*/ 197 h 486"/>
                <a:gd name="T16" fmla="*/ 705 w 740"/>
                <a:gd name="T17" fmla="*/ 176 h 486"/>
                <a:gd name="T18" fmla="*/ 684 w 740"/>
                <a:gd name="T19" fmla="*/ 153 h 486"/>
                <a:gd name="T20" fmla="*/ 657 w 740"/>
                <a:gd name="T21" fmla="*/ 133 h 486"/>
                <a:gd name="T22" fmla="*/ 625 w 740"/>
                <a:gd name="T23" fmla="*/ 113 h 486"/>
                <a:gd name="T24" fmla="*/ 591 w 740"/>
                <a:gd name="T25" fmla="*/ 98 h 486"/>
                <a:gd name="T26" fmla="*/ 556 w 740"/>
                <a:gd name="T27" fmla="*/ 83 h 486"/>
                <a:gd name="T28" fmla="*/ 521 w 740"/>
                <a:gd name="T29" fmla="*/ 73 h 486"/>
                <a:gd name="T30" fmla="*/ 490 w 740"/>
                <a:gd name="T31" fmla="*/ 66 h 486"/>
                <a:gd name="T32" fmla="*/ 465 w 740"/>
                <a:gd name="T33" fmla="*/ 66 h 486"/>
                <a:gd name="T34" fmla="*/ 439 w 740"/>
                <a:gd name="T35" fmla="*/ 69 h 486"/>
                <a:gd name="T36" fmla="*/ 414 w 740"/>
                <a:gd name="T37" fmla="*/ 74 h 486"/>
                <a:gd name="T38" fmla="*/ 386 w 740"/>
                <a:gd name="T39" fmla="*/ 81 h 486"/>
                <a:gd name="T40" fmla="*/ 360 w 740"/>
                <a:gd name="T41" fmla="*/ 90 h 486"/>
                <a:gd name="T42" fmla="*/ 334 w 740"/>
                <a:gd name="T43" fmla="*/ 97 h 486"/>
                <a:gd name="T44" fmla="*/ 314 w 740"/>
                <a:gd name="T45" fmla="*/ 104 h 486"/>
                <a:gd name="T46" fmla="*/ 300 w 740"/>
                <a:gd name="T47" fmla="*/ 109 h 486"/>
                <a:gd name="T48" fmla="*/ 292 w 740"/>
                <a:gd name="T49" fmla="*/ 112 h 486"/>
                <a:gd name="T50" fmla="*/ 271 w 740"/>
                <a:gd name="T51" fmla="*/ 107 h 486"/>
                <a:gd name="T52" fmla="*/ 237 w 740"/>
                <a:gd name="T53" fmla="*/ 94 h 486"/>
                <a:gd name="T54" fmla="*/ 195 w 740"/>
                <a:gd name="T55" fmla="*/ 76 h 486"/>
                <a:gd name="T56" fmla="*/ 150 w 740"/>
                <a:gd name="T57" fmla="*/ 55 h 486"/>
                <a:gd name="T58" fmla="*/ 105 w 740"/>
                <a:gd name="T59" fmla="*/ 33 h 486"/>
                <a:gd name="T60" fmla="*/ 67 w 740"/>
                <a:gd name="T61" fmla="*/ 15 h 486"/>
                <a:gd name="T62" fmla="*/ 40 w 740"/>
                <a:gd name="T63" fmla="*/ 3 h 486"/>
                <a:gd name="T64" fmla="*/ 30 w 740"/>
                <a:gd name="T65" fmla="*/ 0 h 486"/>
                <a:gd name="T66" fmla="*/ 0 w 740"/>
                <a:gd name="T67" fmla="*/ 51 h 486"/>
                <a:gd name="T68" fmla="*/ 2 w 740"/>
                <a:gd name="T69" fmla="*/ 90 h 486"/>
                <a:gd name="T70" fmla="*/ 230 w 740"/>
                <a:gd name="T71" fmla="*/ 200 h 486"/>
                <a:gd name="T72" fmla="*/ 246 w 740"/>
                <a:gd name="T73" fmla="*/ 221 h 486"/>
                <a:gd name="T74" fmla="*/ 264 w 740"/>
                <a:gd name="T75" fmla="*/ 245 h 486"/>
                <a:gd name="T76" fmla="*/ 284 w 740"/>
                <a:gd name="T77" fmla="*/ 272 h 486"/>
                <a:gd name="T78" fmla="*/ 304 w 740"/>
                <a:gd name="T79" fmla="*/ 301 h 486"/>
                <a:gd name="T80" fmla="*/ 323 w 740"/>
                <a:gd name="T81" fmla="*/ 329 h 486"/>
                <a:gd name="T82" fmla="*/ 342 w 740"/>
                <a:gd name="T83" fmla="*/ 356 h 486"/>
                <a:gd name="T84" fmla="*/ 359 w 740"/>
                <a:gd name="T85" fmla="*/ 380 h 486"/>
                <a:gd name="T86" fmla="*/ 375 w 740"/>
                <a:gd name="T87" fmla="*/ 402 h 486"/>
                <a:gd name="T88" fmla="*/ 390 w 740"/>
                <a:gd name="T89" fmla="*/ 419 h 486"/>
                <a:gd name="T90" fmla="*/ 409 w 740"/>
                <a:gd name="T91" fmla="*/ 436 h 486"/>
                <a:gd name="T92" fmla="*/ 430 w 740"/>
                <a:gd name="T93" fmla="*/ 451 h 486"/>
                <a:gd name="T94" fmla="*/ 456 w 740"/>
                <a:gd name="T95" fmla="*/ 464 h 486"/>
                <a:gd name="T96" fmla="*/ 483 w 740"/>
                <a:gd name="T97" fmla="*/ 473 h 486"/>
                <a:gd name="T98" fmla="*/ 514 w 740"/>
                <a:gd name="T99" fmla="*/ 481 h 486"/>
                <a:gd name="T100" fmla="*/ 547 w 740"/>
                <a:gd name="T101" fmla="*/ 484 h 486"/>
                <a:gd name="T102" fmla="*/ 581 w 740"/>
                <a:gd name="T103" fmla="*/ 486 h 486"/>
                <a:gd name="T104" fmla="*/ 613 w 740"/>
                <a:gd name="T105" fmla="*/ 482 h 486"/>
                <a:gd name="T106" fmla="*/ 641 w 740"/>
                <a:gd name="T107" fmla="*/ 474 h 486"/>
                <a:gd name="T108" fmla="*/ 664 w 740"/>
                <a:gd name="T109" fmla="*/ 462 h 486"/>
                <a:gd name="T110" fmla="*/ 684 w 740"/>
                <a:gd name="T111" fmla="*/ 447 h 486"/>
                <a:gd name="T112" fmla="*/ 699 w 740"/>
                <a:gd name="T113" fmla="*/ 429 h 486"/>
                <a:gd name="T114" fmla="*/ 711 w 740"/>
                <a:gd name="T115" fmla="*/ 413 h 486"/>
                <a:gd name="T116" fmla="*/ 720 w 740"/>
                <a:gd name="T117" fmla="*/ 396 h 486"/>
                <a:gd name="T118" fmla="*/ 725 w 740"/>
                <a:gd name="T119" fmla="*/ 383 h 48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740"/>
                <a:gd name="T181" fmla="*/ 0 h 486"/>
                <a:gd name="T182" fmla="*/ 740 w 740"/>
                <a:gd name="T183" fmla="*/ 486 h 486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740" h="486">
                  <a:moveTo>
                    <a:pt x="725" y="383"/>
                  </a:moveTo>
                  <a:lnTo>
                    <a:pt x="731" y="355"/>
                  </a:lnTo>
                  <a:lnTo>
                    <a:pt x="737" y="327"/>
                  </a:lnTo>
                  <a:lnTo>
                    <a:pt x="739" y="300"/>
                  </a:lnTo>
                  <a:lnTo>
                    <a:pt x="740" y="273"/>
                  </a:lnTo>
                  <a:lnTo>
                    <a:pt x="737" y="246"/>
                  </a:lnTo>
                  <a:lnTo>
                    <a:pt x="730" y="221"/>
                  </a:lnTo>
                  <a:lnTo>
                    <a:pt x="719" y="197"/>
                  </a:lnTo>
                  <a:lnTo>
                    <a:pt x="705" y="176"/>
                  </a:lnTo>
                  <a:lnTo>
                    <a:pt x="684" y="153"/>
                  </a:lnTo>
                  <a:lnTo>
                    <a:pt x="657" y="133"/>
                  </a:lnTo>
                  <a:lnTo>
                    <a:pt x="625" y="113"/>
                  </a:lnTo>
                  <a:lnTo>
                    <a:pt x="591" y="98"/>
                  </a:lnTo>
                  <a:lnTo>
                    <a:pt x="556" y="83"/>
                  </a:lnTo>
                  <a:lnTo>
                    <a:pt x="521" y="73"/>
                  </a:lnTo>
                  <a:lnTo>
                    <a:pt x="490" y="66"/>
                  </a:lnTo>
                  <a:lnTo>
                    <a:pt x="465" y="66"/>
                  </a:lnTo>
                  <a:lnTo>
                    <a:pt x="439" y="69"/>
                  </a:lnTo>
                  <a:lnTo>
                    <a:pt x="414" y="74"/>
                  </a:lnTo>
                  <a:lnTo>
                    <a:pt x="386" y="81"/>
                  </a:lnTo>
                  <a:lnTo>
                    <a:pt x="360" y="90"/>
                  </a:lnTo>
                  <a:lnTo>
                    <a:pt x="334" y="97"/>
                  </a:lnTo>
                  <a:lnTo>
                    <a:pt x="314" y="104"/>
                  </a:lnTo>
                  <a:lnTo>
                    <a:pt x="300" y="109"/>
                  </a:lnTo>
                  <a:lnTo>
                    <a:pt x="292" y="112"/>
                  </a:lnTo>
                  <a:lnTo>
                    <a:pt x="271" y="107"/>
                  </a:lnTo>
                  <a:lnTo>
                    <a:pt x="237" y="94"/>
                  </a:lnTo>
                  <a:lnTo>
                    <a:pt x="195" y="76"/>
                  </a:lnTo>
                  <a:lnTo>
                    <a:pt x="150" y="55"/>
                  </a:lnTo>
                  <a:lnTo>
                    <a:pt x="105" y="33"/>
                  </a:lnTo>
                  <a:lnTo>
                    <a:pt x="67" y="15"/>
                  </a:lnTo>
                  <a:lnTo>
                    <a:pt x="40" y="3"/>
                  </a:lnTo>
                  <a:lnTo>
                    <a:pt x="30" y="0"/>
                  </a:lnTo>
                  <a:lnTo>
                    <a:pt x="0" y="51"/>
                  </a:lnTo>
                  <a:lnTo>
                    <a:pt x="2" y="90"/>
                  </a:lnTo>
                  <a:lnTo>
                    <a:pt x="230" y="200"/>
                  </a:lnTo>
                  <a:lnTo>
                    <a:pt x="246" y="221"/>
                  </a:lnTo>
                  <a:lnTo>
                    <a:pt x="264" y="245"/>
                  </a:lnTo>
                  <a:lnTo>
                    <a:pt x="284" y="272"/>
                  </a:lnTo>
                  <a:lnTo>
                    <a:pt x="304" y="301"/>
                  </a:lnTo>
                  <a:lnTo>
                    <a:pt x="323" y="329"/>
                  </a:lnTo>
                  <a:lnTo>
                    <a:pt x="342" y="356"/>
                  </a:lnTo>
                  <a:lnTo>
                    <a:pt x="359" y="380"/>
                  </a:lnTo>
                  <a:lnTo>
                    <a:pt x="375" y="402"/>
                  </a:lnTo>
                  <a:lnTo>
                    <a:pt x="390" y="419"/>
                  </a:lnTo>
                  <a:lnTo>
                    <a:pt x="409" y="436"/>
                  </a:lnTo>
                  <a:lnTo>
                    <a:pt x="430" y="451"/>
                  </a:lnTo>
                  <a:lnTo>
                    <a:pt x="456" y="464"/>
                  </a:lnTo>
                  <a:lnTo>
                    <a:pt x="483" y="473"/>
                  </a:lnTo>
                  <a:lnTo>
                    <a:pt x="514" y="481"/>
                  </a:lnTo>
                  <a:lnTo>
                    <a:pt x="547" y="484"/>
                  </a:lnTo>
                  <a:lnTo>
                    <a:pt x="581" y="486"/>
                  </a:lnTo>
                  <a:lnTo>
                    <a:pt x="613" y="482"/>
                  </a:lnTo>
                  <a:lnTo>
                    <a:pt x="641" y="474"/>
                  </a:lnTo>
                  <a:lnTo>
                    <a:pt x="664" y="462"/>
                  </a:lnTo>
                  <a:lnTo>
                    <a:pt x="684" y="447"/>
                  </a:lnTo>
                  <a:lnTo>
                    <a:pt x="699" y="429"/>
                  </a:lnTo>
                  <a:lnTo>
                    <a:pt x="711" y="413"/>
                  </a:lnTo>
                  <a:lnTo>
                    <a:pt x="720" y="396"/>
                  </a:lnTo>
                  <a:lnTo>
                    <a:pt x="725" y="383"/>
                  </a:lnTo>
                  <a:close/>
                </a:path>
              </a:pathLst>
            </a:custGeom>
            <a:solidFill>
              <a:srgbClr val="000000"/>
            </a:solidFill>
            <a:ln w="144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8" name="Freeform 11"/>
            <p:cNvSpPr>
              <a:spLocks noChangeArrowheads="1"/>
            </p:cNvSpPr>
            <p:nvPr/>
          </p:nvSpPr>
          <p:spPr bwMode="auto">
            <a:xfrm>
              <a:off x="4904" y="3226"/>
              <a:ext cx="202" cy="132"/>
            </a:xfrm>
            <a:custGeom>
              <a:avLst/>
              <a:gdLst>
                <a:gd name="T0" fmla="*/ 404 w 411"/>
                <a:gd name="T1" fmla="*/ 228 h 272"/>
                <a:gd name="T2" fmla="*/ 403 w 411"/>
                <a:gd name="T3" fmla="*/ 228 h 272"/>
                <a:gd name="T4" fmla="*/ 400 w 411"/>
                <a:gd name="T5" fmla="*/ 231 h 272"/>
                <a:gd name="T6" fmla="*/ 395 w 411"/>
                <a:gd name="T7" fmla="*/ 236 h 272"/>
                <a:gd name="T8" fmla="*/ 388 w 411"/>
                <a:gd name="T9" fmla="*/ 243 h 272"/>
                <a:gd name="T10" fmla="*/ 378 w 411"/>
                <a:gd name="T11" fmla="*/ 249 h 272"/>
                <a:gd name="T12" fmla="*/ 367 w 411"/>
                <a:gd name="T13" fmla="*/ 256 h 272"/>
                <a:gd name="T14" fmla="*/ 352 w 411"/>
                <a:gd name="T15" fmla="*/ 262 h 272"/>
                <a:gd name="T16" fmla="*/ 335 w 411"/>
                <a:gd name="T17" fmla="*/ 267 h 272"/>
                <a:gd name="T18" fmla="*/ 315 w 411"/>
                <a:gd name="T19" fmla="*/ 270 h 272"/>
                <a:gd name="T20" fmla="*/ 296 w 411"/>
                <a:gd name="T21" fmla="*/ 272 h 272"/>
                <a:gd name="T22" fmla="*/ 277 w 411"/>
                <a:gd name="T23" fmla="*/ 272 h 272"/>
                <a:gd name="T24" fmla="*/ 260 w 411"/>
                <a:gd name="T25" fmla="*/ 270 h 272"/>
                <a:gd name="T26" fmla="*/ 242 w 411"/>
                <a:gd name="T27" fmla="*/ 267 h 272"/>
                <a:gd name="T28" fmla="*/ 228 w 411"/>
                <a:gd name="T29" fmla="*/ 264 h 272"/>
                <a:gd name="T30" fmla="*/ 213 w 411"/>
                <a:gd name="T31" fmla="*/ 260 h 272"/>
                <a:gd name="T32" fmla="*/ 202 w 411"/>
                <a:gd name="T33" fmla="*/ 257 h 272"/>
                <a:gd name="T34" fmla="*/ 188 w 411"/>
                <a:gd name="T35" fmla="*/ 251 h 272"/>
                <a:gd name="T36" fmla="*/ 176 w 411"/>
                <a:gd name="T37" fmla="*/ 246 h 272"/>
                <a:gd name="T38" fmla="*/ 162 w 411"/>
                <a:gd name="T39" fmla="*/ 238 h 272"/>
                <a:gd name="T40" fmla="*/ 148 w 411"/>
                <a:gd name="T41" fmla="*/ 230 h 272"/>
                <a:gd name="T42" fmla="*/ 134 w 411"/>
                <a:gd name="T43" fmla="*/ 220 h 272"/>
                <a:gd name="T44" fmla="*/ 120 w 411"/>
                <a:gd name="T45" fmla="*/ 211 h 272"/>
                <a:gd name="T46" fmla="*/ 109 w 411"/>
                <a:gd name="T47" fmla="*/ 201 h 272"/>
                <a:gd name="T48" fmla="*/ 100 w 411"/>
                <a:gd name="T49" fmla="*/ 191 h 272"/>
                <a:gd name="T50" fmla="*/ 88 w 411"/>
                <a:gd name="T51" fmla="*/ 177 h 272"/>
                <a:gd name="T52" fmla="*/ 72 w 411"/>
                <a:gd name="T53" fmla="*/ 155 h 272"/>
                <a:gd name="T54" fmla="*/ 55 w 411"/>
                <a:gd name="T55" fmla="*/ 129 h 272"/>
                <a:gd name="T56" fmla="*/ 39 w 411"/>
                <a:gd name="T57" fmla="*/ 103 h 272"/>
                <a:gd name="T58" fmla="*/ 22 w 411"/>
                <a:gd name="T59" fmla="*/ 76 h 272"/>
                <a:gd name="T60" fmla="*/ 10 w 411"/>
                <a:gd name="T61" fmla="*/ 54 h 272"/>
                <a:gd name="T62" fmla="*/ 1 w 411"/>
                <a:gd name="T63" fmla="*/ 37 h 272"/>
                <a:gd name="T64" fmla="*/ 0 w 411"/>
                <a:gd name="T65" fmla="*/ 31 h 272"/>
                <a:gd name="T66" fmla="*/ 12 w 411"/>
                <a:gd name="T67" fmla="*/ 0 h 272"/>
                <a:gd name="T68" fmla="*/ 14 w 411"/>
                <a:gd name="T69" fmla="*/ 6 h 272"/>
                <a:gd name="T70" fmla="*/ 23 w 411"/>
                <a:gd name="T71" fmla="*/ 22 h 272"/>
                <a:gd name="T72" fmla="*/ 35 w 411"/>
                <a:gd name="T73" fmla="*/ 46 h 272"/>
                <a:gd name="T74" fmla="*/ 52 w 411"/>
                <a:gd name="T75" fmla="*/ 74 h 272"/>
                <a:gd name="T76" fmla="*/ 69 w 411"/>
                <a:gd name="T77" fmla="*/ 102 h 272"/>
                <a:gd name="T78" fmla="*/ 86 w 411"/>
                <a:gd name="T79" fmla="*/ 127 h 272"/>
                <a:gd name="T80" fmla="*/ 101 w 411"/>
                <a:gd name="T81" fmla="*/ 149 h 272"/>
                <a:gd name="T82" fmla="*/ 114 w 411"/>
                <a:gd name="T83" fmla="*/ 161 h 272"/>
                <a:gd name="T84" fmla="*/ 125 w 411"/>
                <a:gd name="T85" fmla="*/ 170 h 272"/>
                <a:gd name="T86" fmla="*/ 144 w 411"/>
                <a:gd name="T87" fmla="*/ 184 h 272"/>
                <a:gd name="T88" fmla="*/ 166 w 411"/>
                <a:gd name="T89" fmla="*/ 200 h 272"/>
                <a:gd name="T90" fmla="*/ 195 w 411"/>
                <a:gd name="T91" fmla="*/ 217 h 272"/>
                <a:gd name="T92" fmla="*/ 225 w 411"/>
                <a:gd name="T93" fmla="*/ 229 h 272"/>
                <a:gd name="T94" fmla="*/ 259 w 411"/>
                <a:gd name="T95" fmla="*/ 239 h 272"/>
                <a:gd name="T96" fmla="*/ 293 w 411"/>
                <a:gd name="T97" fmla="*/ 243 h 272"/>
                <a:gd name="T98" fmla="*/ 329 w 411"/>
                <a:gd name="T99" fmla="*/ 239 h 272"/>
                <a:gd name="T100" fmla="*/ 359 w 411"/>
                <a:gd name="T101" fmla="*/ 229 h 272"/>
                <a:gd name="T102" fmla="*/ 382 w 411"/>
                <a:gd name="T103" fmla="*/ 224 h 272"/>
                <a:gd name="T104" fmla="*/ 396 w 411"/>
                <a:gd name="T105" fmla="*/ 219 h 272"/>
                <a:gd name="T106" fmla="*/ 406 w 411"/>
                <a:gd name="T107" fmla="*/ 218 h 272"/>
                <a:gd name="T108" fmla="*/ 410 w 411"/>
                <a:gd name="T109" fmla="*/ 217 h 272"/>
                <a:gd name="T110" fmla="*/ 411 w 411"/>
                <a:gd name="T111" fmla="*/ 219 h 272"/>
                <a:gd name="T112" fmla="*/ 407 w 411"/>
                <a:gd name="T113" fmla="*/ 222 h 272"/>
                <a:gd name="T114" fmla="*/ 404 w 411"/>
                <a:gd name="T115" fmla="*/ 228 h 272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w 411"/>
                <a:gd name="T175" fmla="*/ 0 h 272"/>
                <a:gd name="T176" fmla="*/ 411 w 411"/>
                <a:gd name="T177" fmla="*/ 272 h 272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T174" t="T175" r="T176" b="T177"/>
              <a:pathLst>
                <a:path w="411" h="272">
                  <a:moveTo>
                    <a:pt x="404" y="228"/>
                  </a:moveTo>
                  <a:lnTo>
                    <a:pt x="403" y="228"/>
                  </a:lnTo>
                  <a:lnTo>
                    <a:pt x="400" y="231"/>
                  </a:lnTo>
                  <a:lnTo>
                    <a:pt x="395" y="236"/>
                  </a:lnTo>
                  <a:lnTo>
                    <a:pt x="388" y="243"/>
                  </a:lnTo>
                  <a:lnTo>
                    <a:pt x="378" y="249"/>
                  </a:lnTo>
                  <a:lnTo>
                    <a:pt x="367" y="256"/>
                  </a:lnTo>
                  <a:lnTo>
                    <a:pt x="352" y="262"/>
                  </a:lnTo>
                  <a:lnTo>
                    <a:pt x="335" y="267"/>
                  </a:lnTo>
                  <a:lnTo>
                    <a:pt x="315" y="270"/>
                  </a:lnTo>
                  <a:lnTo>
                    <a:pt x="296" y="272"/>
                  </a:lnTo>
                  <a:lnTo>
                    <a:pt x="277" y="272"/>
                  </a:lnTo>
                  <a:lnTo>
                    <a:pt x="260" y="270"/>
                  </a:lnTo>
                  <a:lnTo>
                    <a:pt x="242" y="267"/>
                  </a:lnTo>
                  <a:lnTo>
                    <a:pt x="228" y="264"/>
                  </a:lnTo>
                  <a:lnTo>
                    <a:pt x="213" y="260"/>
                  </a:lnTo>
                  <a:lnTo>
                    <a:pt x="202" y="257"/>
                  </a:lnTo>
                  <a:lnTo>
                    <a:pt x="188" y="251"/>
                  </a:lnTo>
                  <a:lnTo>
                    <a:pt x="176" y="246"/>
                  </a:lnTo>
                  <a:lnTo>
                    <a:pt x="162" y="238"/>
                  </a:lnTo>
                  <a:lnTo>
                    <a:pt x="148" y="230"/>
                  </a:lnTo>
                  <a:lnTo>
                    <a:pt x="134" y="220"/>
                  </a:lnTo>
                  <a:lnTo>
                    <a:pt x="120" y="211"/>
                  </a:lnTo>
                  <a:lnTo>
                    <a:pt x="109" y="201"/>
                  </a:lnTo>
                  <a:lnTo>
                    <a:pt x="100" y="191"/>
                  </a:lnTo>
                  <a:lnTo>
                    <a:pt x="88" y="177"/>
                  </a:lnTo>
                  <a:lnTo>
                    <a:pt x="72" y="155"/>
                  </a:lnTo>
                  <a:lnTo>
                    <a:pt x="55" y="129"/>
                  </a:lnTo>
                  <a:lnTo>
                    <a:pt x="39" y="103"/>
                  </a:lnTo>
                  <a:lnTo>
                    <a:pt x="22" y="76"/>
                  </a:lnTo>
                  <a:lnTo>
                    <a:pt x="10" y="54"/>
                  </a:lnTo>
                  <a:lnTo>
                    <a:pt x="1" y="37"/>
                  </a:lnTo>
                  <a:lnTo>
                    <a:pt x="0" y="31"/>
                  </a:lnTo>
                  <a:lnTo>
                    <a:pt x="12" y="0"/>
                  </a:lnTo>
                  <a:lnTo>
                    <a:pt x="14" y="6"/>
                  </a:lnTo>
                  <a:lnTo>
                    <a:pt x="23" y="22"/>
                  </a:lnTo>
                  <a:lnTo>
                    <a:pt x="35" y="46"/>
                  </a:lnTo>
                  <a:lnTo>
                    <a:pt x="52" y="74"/>
                  </a:lnTo>
                  <a:lnTo>
                    <a:pt x="69" y="102"/>
                  </a:lnTo>
                  <a:lnTo>
                    <a:pt x="86" y="127"/>
                  </a:lnTo>
                  <a:lnTo>
                    <a:pt x="101" y="149"/>
                  </a:lnTo>
                  <a:lnTo>
                    <a:pt x="114" y="161"/>
                  </a:lnTo>
                  <a:lnTo>
                    <a:pt x="125" y="170"/>
                  </a:lnTo>
                  <a:lnTo>
                    <a:pt x="144" y="184"/>
                  </a:lnTo>
                  <a:lnTo>
                    <a:pt x="166" y="200"/>
                  </a:lnTo>
                  <a:lnTo>
                    <a:pt x="195" y="217"/>
                  </a:lnTo>
                  <a:lnTo>
                    <a:pt x="225" y="229"/>
                  </a:lnTo>
                  <a:lnTo>
                    <a:pt x="259" y="239"/>
                  </a:lnTo>
                  <a:lnTo>
                    <a:pt x="293" y="243"/>
                  </a:lnTo>
                  <a:lnTo>
                    <a:pt x="329" y="239"/>
                  </a:lnTo>
                  <a:lnTo>
                    <a:pt x="359" y="229"/>
                  </a:lnTo>
                  <a:lnTo>
                    <a:pt x="382" y="224"/>
                  </a:lnTo>
                  <a:lnTo>
                    <a:pt x="396" y="219"/>
                  </a:lnTo>
                  <a:lnTo>
                    <a:pt x="406" y="218"/>
                  </a:lnTo>
                  <a:lnTo>
                    <a:pt x="410" y="217"/>
                  </a:lnTo>
                  <a:lnTo>
                    <a:pt x="411" y="219"/>
                  </a:lnTo>
                  <a:lnTo>
                    <a:pt x="407" y="222"/>
                  </a:lnTo>
                  <a:lnTo>
                    <a:pt x="404" y="228"/>
                  </a:lnTo>
                  <a:close/>
                </a:path>
              </a:pathLst>
            </a:custGeom>
            <a:solidFill>
              <a:srgbClr val="1F1FFF"/>
            </a:solidFill>
            <a:ln w="144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9" name="Freeform 12"/>
            <p:cNvSpPr>
              <a:spLocks noChangeArrowheads="1"/>
            </p:cNvSpPr>
            <p:nvPr/>
          </p:nvSpPr>
          <p:spPr bwMode="auto">
            <a:xfrm>
              <a:off x="4909" y="3167"/>
              <a:ext cx="214" cy="181"/>
            </a:xfrm>
            <a:custGeom>
              <a:avLst/>
              <a:gdLst>
                <a:gd name="T0" fmla="*/ 430 w 432"/>
                <a:gd name="T1" fmla="*/ 258 h 368"/>
                <a:gd name="T2" fmla="*/ 427 w 432"/>
                <a:gd name="T3" fmla="*/ 276 h 368"/>
                <a:gd name="T4" fmla="*/ 420 w 432"/>
                <a:gd name="T5" fmla="*/ 303 h 368"/>
                <a:gd name="T6" fmla="*/ 405 w 432"/>
                <a:gd name="T7" fmla="*/ 329 h 368"/>
                <a:gd name="T8" fmla="*/ 380 w 432"/>
                <a:gd name="T9" fmla="*/ 348 h 368"/>
                <a:gd name="T10" fmla="*/ 338 w 432"/>
                <a:gd name="T11" fmla="*/ 363 h 368"/>
                <a:gd name="T12" fmla="*/ 285 w 432"/>
                <a:gd name="T13" fmla="*/ 368 h 368"/>
                <a:gd name="T14" fmla="*/ 224 w 432"/>
                <a:gd name="T15" fmla="*/ 358 h 368"/>
                <a:gd name="T16" fmla="*/ 163 w 432"/>
                <a:gd name="T17" fmla="*/ 328 h 368"/>
                <a:gd name="T18" fmla="*/ 120 w 432"/>
                <a:gd name="T19" fmla="*/ 301 h 368"/>
                <a:gd name="T20" fmla="*/ 96 w 432"/>
                <a:gd name="T21" fmla="*/ 281 h 368"/>
                <a:gd name="T22" fmla="*/ 82 w 432"/>
                <a:gd name="T23" fmla="*/ 268 h 368"/>
                <a:gd name="T24" fmla="*/ 71 w 432"/>
                <a:gd name="T25" fmla="*/ 257 h 368"/>
                <a:gd name="T26" fmla="*/ 48 w 432"/>
                <a:gd name="T27" fmla="*/ 220 h 368"/>
                <a:gd name="T28" fmla="*/ 22 w 432"/>
                <a:gd name="T29" fmla="*/ 173 h 368"/>
                <a:gd name="T30" fmla="*/ 3 w 432"/>
                <a:gd name="T31" fmla="*/ 135 h 368"/>
                <a:gd name="T32" fmla="*/ 0 w 432"/>
                <a:gd name="T33" fmla="*/ 116 h 368"/>
                <a:gd name="T34" fmla="*/ 8 w 432"/>
                <a:gd name="T35" fmla="*/ 95 h 368"/>
                <a:gd name="T36" fmla="*/ 18 w 432"/>
                <a:gd name="T37" fmla="*/ 72 h 368"/>
                <a:gd name="T38" fmla="*/ 28 w 432"/>
                <a:gd name="T39" fmla="*/ 57 h 368"/>
                <a:gd name="T40" fmla="*/ 37 w 432"/>
                <a:gd name="T41" fmla="*/ 50 h 368"/>
                <a:gd name="T42" fmla="*/ 68 w 432"/>
                <a:gd name="T43" fmla="*/ 33 h 368"/>
                <a:gd name="T44" fmla="*/ 115 w 432"/>
                <a:gd name="T45" fmla="*/ 14 h 368"/>
                <a:gd name="T46" fmla="*/ 168 w 432"/>
                <a:gd name="T47" fmla="*/ 0 h 368"/>
                <a:gd name="T48" fmla="*/ 220 w 432"/>
                <a:gd name="T49" fmla="*/ 2 h 368"/>
                <a:gd name="T50" fmla="*/ 282 w 432"/>
                <a:gd name="T51" fmla="*/ 22 h 368"/>
                <a:gd name="T52" fmla="*/ 344 w 432"/>
                <a:gd name="T53" fmla="*/ 53 h 368"/>
                <a:gd name="T54" fmla="*/ 389 w 432"/>
                <a:gd name="T55" fmla="*/ 88 h 368"/>
                <a:gd name="T56" fmla="*/ 409 w 432"/>
                <a:gd name="T57" fmla="*/ 119 h 368"/>
                <a:gd name="T58" fmla="*/ 421 w 432"/>
                <a:gd name="T59" fmla="*/ 146 h 368"/>
                <a:gd name="T60" fmla="*/ 429 w 432"/>
                <a:gd name="T61" fmla="*/ 179 h 368"/>
                <a:gd name="T62" fmla="*/ 432 w 432"/>
                <a:gd name="T63" fmla="*/ 223 h 368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432"/>
                <a:gd name="T97" fmla="*/ 0 h 368"/>
                <a:gd name="T98" fmla="*/ 432 w 432"/>
                <a:gd name="T99" fmla="*/ 368 h 368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432" h="368">
                  <a:moveTo>
                    <a:pt x="431" y="256"/>
                  </a:moveTo>
                  <a:lnTo>
                    <a:pt x="430" y="258"/>
                  </a:lnTo>
                  <a:lnTo>
                    <a:pt x="429" y="266"/>
                  </a:lnTo>
                  <a:lnTo>
                    <a:pt x="427" y="276"/>
                  </a:lnTo>
                  <a:lnTo>
                    <a:pt x="424" y="289"/>
                  </a:lnTo>
                  <a:lnTo>
                    <a:pt x="420" y="303"/>
                  </a:lnTo>
                  <a:lnTo>
                    <a:pt x="413" y="317"/>
                  </a:lnTo>
                  <a:lnTo>
                    <a:pt x="405" y="329"/>
                  </a:lnTo>
                  <a:lnTo>
                    <a:pt x="395" y="341"/>
                  </a:lnTo>
                  <a:lnTo>
                    <a:pt x="380" y="348"/>
                  </a:lnTo>
                  <a:lnTo>
                    <a:pt x="361" y="356"/>
                  </a:lnTo>
                  <a:lnTo>
                    <a:pt x="338" y="363"/>
                  </a:lnTo>
                  <a:lnTo>
                    <a:pt x="314" y="367"/>
                  </a:lnTo>
                  <a:lnTo>
                    <a:pt x="285" y="368"/>
                  </a:lnTo>
                  <a:lnTo>
                    <a:pt x="256" y="366"/>
                  </a:lnTo>
                  <a:lnTo>
                    <a:pt x="224" y="358"/>
                  </a:lnTo>
                  <a:lnTo>
                    <a:pt x="193" y="345"/>
                  </a:lnTo>
                  <a:lnTo>
                    <a:pt x="163" y="328"/>
                  </a:lnTo>
                  <a:lnTo>
                    <a:pt x="139" y="315"/>
                  </a:lnTo>
                  <a:lnTo>
                    <a:pt x="120" y="301"/>
                  </a:lnTo>
                  <a:lnTo>
                    <a:pt x="107" y="291"/>
                  </a:lnTo>
                  <a:lnTo>
                    <a:pt x="96" y="281"/>
                  </a:lnTo>
                  <a:lnTo>
                    <a:pt x="88" y="275"/>
                  </a:lnTo>
                  <a:lnTo>
                    <a:pt x="82" y="268"/>
                  </a:lnTo>
                  <a:lnTo>
                    <a:pt x="79" y="266"/>
                  </a:lnTo>
                  <a:lnTo>
                    <a:pt x="71" y="257"/>
                  </a:lnTo>
                  <a:lnTo>
                    <a:pt x="61" y="241"/>
                  </a:lnTo>
                  <a:lnTo>
                    <a:pt x="48" y="220"/>
                  </a:lnTo>
                  <a:lnTo>
                    <a:pt x="35" y="198"/>
                  </a:lnTo>
                  <a:lnTo>
                    <a:pt x="22" y="173"/>
                  </a:lnTo>
                  <a:lnTo>
                    <a:pt x="11" y="153"/>
                  </a:lnTo>
                  <a:lnTo>
                    <a:pt x="3" y="135"/>
                  </a:lnTo>
                  <a:lnTo>
                    <a:pt x="1" y="126"/>
                  </a:lnTo>
                  <a:lnTo>
                    <a:pt x="0" y="116"/>
                  </a:lnTo>
                  <a:lnTo>
                    <a:pt x="3" y="106"/>
                  </a:lnTo>
                  <a:lnTo>
                    <a:pt x="8" y="95"/>
                  </a:lnTo>
                  <a:lnTo>
                    <a:pt x="13" y="84"/>
                  </a:lnTo>
                  <a:lnTo>
                    <a:pt x="18" y="72"/>
                  </a:lnTo>
                  <a:lnTo>
                    <a:pt x="23" y="63"/>
                  </a:lnTo>
                  <a:lnTo>
                    <a:pt x="28" y="57"/>
                  </a:lnTo>
                  <a:lnTo>
                    <a:pt x="31" y="54"/>
                  </a:lnTo>
                  <a:lnTo>
                    <a:pt x="37" y="50"/>
                  </a:lnTo>
                  <a:lnTo>
                    <a:pt x="49" y="43"/>
                  </a:lnTo>
                  <a:lnTo>
                    <a:pt x="68" y="33"/>
                  </a:lnTo>
                  <a:lnTo>
                    <a:pt x="90" y="24"/>
                  </a:lnTo>
                  <a:lnTo>
                    <a:pt x="115" y="14"/>
                  </a:lnTo>
                  <a:lnTo>
                    <a:pt x="142" y="5"/>
                  </a:lnTo>
                  <a:lnTo>
                    <a:pt x="168" y="0"/>
                  </a:lnTo>
                  <a:lnTo>
                    <a:pt x="194" y="0"/>
                  </a:lnTo>
                  <a:lnTo>
                    <a:pt x="220" y="2"/>
                  </a:lnTo>
                  <a:lnTo>
                    <a:pt x="251" y="11"/>
                  </a:lnTo>
                  <a:lnTo>
                    <a:pt x="282" y="22"/>
                  </a:lnTo>
                  <a:lnTo>
                    <a:pt x="315" y="38"/>
                  </a:lnTo>
                  <a:lnTo>
                    <a:pt x="344" y="53"/>
                  </a:lnTo>
                  <a:lnTo>
                    <a:pt x="370" y="71"/>
                  </a:lnTo>
                  <a:lnTo>
                    <a:pt x="389" y="88"/>
                  </a:lnTo>
                  <a:lnTo>
                    <a:pt x="402" y="106"/>
                  </a:lnTo>
                  <a:lnTo>
                    <a:pt x="409" y="119"/>
                  </a:lnTo>
                  <a:lnTo>
                    <a:pt x="415" y="133"/>
                  </a:lnTo>
                  <a:lnTo>
                    <a:pt x="421" y="146"/>
                  </a:lnTo>
                  <a:lnTo>
                    <a:pt x="427" y="162"/>
                  </a:lnTo>
                  <a:lnTo>
                    <a:pt x="429" y="179"/>
                  </a:lnTo>
                  <a:lnTo>
                    <a:pt x="432" y="199"/>
                  </a:lnTo>
                  <a:lnTo>
                    <a:pt x="432" y="223"/>
                  </a:lnTo>
                  <a:lnTo>
                    <a:pt x="431" y="256"/>
                  </a:lnTo>
                  <a:close/>
                </a:path>
              </a:pathLst>
            </a:custGeom>
            <a:solidFill>
              <a:srgbClr val="9E9EFF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0" name="Freeform 13"/>
            <p:cNvSpPr>
              <a:spLocks noChangeArrowheads="1"/>
            </p:cNvSpPr>
            <p:nvPr/>
          </p:nvSpPr>
          <p:spPr bwMode="auto">
            <a:xfrm>
              <a:off x="4770" y="3133"/>
              <a:ext cx="146" cy="92"/>
            </a:xfrm>
            <a:custGeom>
              <a:avLst/>
              <a:gdLst>
                <a:gd name="T0" fmla="*/ 24 w 298"/>
                <a:gd name="T1" fmla="*/ 0 h 191"/>
                <a:gd name="T2" fmla="*/ 0 w 298"/>
                <a:gd name="T3" fmla="*/ 41 h 191"/>
                <a:gd name="T4" fmla="*/ 247 w 298"/>
                <a:gd name="T5" fmla="*/ 168 h 191"/>
                <a:gd name="T6" fmla="*/ 264 w 298"/>
                <a:gd name="T7" fmla="*/ 191 h 191"/>
                <a:gd name="T8" fmla="*/ 298 w 298"/>
                <a:gd name="T9" fmla="*/ 112 h 191"/>
                <a:gd name="T10" fmla="*/ 269 w 298"/>
                <a:gd name="T11" fmla="*/ 120 h 191"/>
                <a:gd name="T12" fmla="*/ 24 w 298"/>
                <a:gd name="T13" fmla="*/ 0 h 191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298"/>
                <a:gd name="T22" fmla="*/ 0 h 191"/>
                <a:gd name="T23" fmla="*/ 298 w 298"/>
                <a:gd name="T24" fmla="*/ 191 h 191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298" h="191">
                  <a:moveTo>
                    <a:pt x="24" y="0"/>
                  </a:moveTo>
                  <a:lnTo>
                    <a:pt x="0" y="41"/>
                  </a:lnTo>
                  <a:lnTo>
                    <a:pt x="247" y="168"/>
                  </a:lnTo>
                  <a:lnTo>
                    <a:pt x="264" y="191"/>
                  </a:lnTo>
                  <a:lnTo>
                    <a:pt x="298" y="112"/>
                  </a:lnTo>
                  <a:lnTo>
                    <a:pt x="269" y="120"/>
                  </a:lnTo>
                  <a:lnTo>
                    <a:pt x="24" y="0"/>
                  </a:lnTo>
                  <a:close/>
                </a:path>
              </a:pathLst>
            </a:custGeom>
            <a:solidFill>
              <a:srgbClr val="B8696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1" name="Freeform 14"/>
            <p:cNvSpPr>
              <a:spLocks noChangeArrowheads="1"/>
            </p:cNvSpPr>
            <p:nvPr/>
          </p:nvSpPr>
          <p:spPr bwMode="auto">
            <a:xfrm>
              <a:off x="4769" y="3154"/>
              <a:ext cx="130" cy="81"/>
            </a:xfrm>
            <a:custGeom>
              <a:avLst/>
              <a:gdLst>
                <a:gd name="T0" fmla="*/ 0 w 266"/>
                <a:gd name="T1" fmla="*/ 0 h 170"/>
                <a:gd name="T2" fmla="*/ 0 w 266"/>
                <a:gd name="T3" fmla="*/ 30 h 170"/>
                <a:gd name="T4" fmla="*/ 9 w 266"/>
                <a:gd name="T5" fmla="*/ 35 h 170"/>
                <a:gd name="T6" fmla="*/ 35 w 266"/>
                <a:gd name="T7" fmla="*/ 47 h 170"/>
                <a:gd name="T8" fmla="*/ 72 w 266"/>
                <a:gd name="T9" fmla="*/ 64 h 170"/>
                <a:gd name="T10" fmla="*/ 114 w 266"/>
                <a:gd name="T11" fmla="*/ 85 h 170"/>
                <a:gd name="T12" fmla="*/ 156 w 266"/>
                <a:gd name="T13" fmla="*/ 104 h 170"/>
                <a:gd name="T14" fmla="*/ 192 w 266"/>
                <a:gd name="T15" fmla="*/ 122 h 170"/>
                <a:gd name="T16" fmla="*/ 219 w 266"/>
                <a:gd name="T17" fmla="*/ 134 h 170"/>
                <a:gd name="T18" fmla="*/ 230 w 266"/>
                <a:gd name="T19" fmla="*/ 141 h 170"/>
                <a:gd name="T20" fmla="*/ 233 w 266"/>
                <a:gd name="T21" fmla="*/ 146 h 170"/>
                <a:gd name="T22" fmla="*/ 240 w 266"/>
                <a:gd name="T23" fmla="*/ 157 h 170"/>
                <a:gd name="T24" fmla="*/ 246 w 266"/>
                <a:gd name="T25" fmla="*/ 166 h 170"/>
                <a:gd name="T26" fmla="*/ 251 w 266"/>
                <a:gd name="T27" fmla="*/ 170 h 170"/>
                <a:gd name="T28" fmla="*/ 253 w 266"/>
                <a:gd name="T29" fmla="*/ 164 h 170"/>
                <a:gd name="T30" fmla="*/ 258 w 266"/>
                <a:gd name="T31" fmla="*/ 157 h 170"/>
                <a:gd name="T32" fmla="*/ 264 w 266"/>
                <a:gd name="T33" fmla="*/ 152 h 170"/>
                <a:gd name="T34" fmla="*/ 266 w 266"/>
                <a:gd name="T35" fmla="*/ 150 h 170"/>
                <a:gd name="T36" fmla="*/ 249 w 266"/>
                <a:gd name="T37" fmla="*/ 123 h 170"/>
                <a:gd name="T38" fmla="*/ 0 w 266"/>
                <a:gd name="T39" fmla="*/ 0 h 170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266"/>
                <a:gd name="T61" fmla="*/ 0 h 170"/>
                <a:gd name="T62" fmla="*/ 266 w 266"/>
                <a:gd name="T63" fmla="*/ 170 h 170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266" h="170">
                  <a:moveTo>
                    <a:pt x="0" y="0"/>
                  </a:moveTo>
                  <a:lnTo>
                    <a:pt x="0" y="30"/>
                  </a:lnTo>
                  <a:lnTo>
                    <a:pt x="9" y="35"/>
                  </a:lnTo>
                  <a:lnTo>
                    <a:pt x="35" y="47"/>
                  </a:lnTo>
                  <a:lnTo>
                    <a:pt x="72" y="64"/>
                  </a:lnTo>
                  <a:lnTo>
                    <a:pt x="114" y="85"/>
                  </a:lnTo>
                  <a:lnTo>
                    <a:pt x="156" y="104"/>
                  </a:lnTo>
                  <a:lnTo>
                    <a:pt x="192" y="122"/>
                  </a:lnTo>
                  <a:lnTo>
                    <a:pt x="219" y="134"/>
                  </a:lnTo>
                  <a:lnTo>
                    <a:pt x="230" y="141"/>
                  </a:lnTo>
                  <a:lnTo>
                    <a:pt x="233" y="146"/>
                  </a:lnTo>
                  <a:lnTo>
                    <a:pt x="240" y="157"/>
                  </a:lnTo>
                  <a:lnTo>
                    <a:pt x="246" y="166"/>
                  </a:lnTo>
                  <a:lnTo>
                    <a:pt x="251" y="170"/>
                  </a:lnTo>
                  <a:lnTo>
                    <a:pt x="253" y="164"/>
                  </a:lnTo>
                  <a:lnTo>
                    <a:pt x="258" y="157"/>
                  </a:lnTo>
                  <a:lnTo>
                    <a:pt x="264" y="152"/>
                  </a:lnTo>
                  <a:lnTo>
                    <a:pt x="266" y="150"/>
                  </a:lnTo>
                  <a:lnTo>
                    <a:pt x="249" y="1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7A0000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2" name="Freeform 15"/>
            <p:cNvSpPr>
              <a:spLocks noChangeArrowheads="1"/>
            </p:cNvSpPr>
            <p:nvPr/>
          </p:nvSpPr>
          <p:spPr bwMode="auto">
            <a:xfrm>
              <a:off x="3942" y="3394"/>
              <a:ext cx="1354" cy="294"/>
            </a:xfrm>
            <a:custGeom>
              <a:avLst/>
              <a:gdLst>
                <a:gd name="T0" fmla="*/ 0 w 2717"/>
                <a:gd name="T1" fmla="*/ 0 h 597"/>
                <a:gd name="T2" fmla="*/ 0 w 2717"/>
                <a:gd name="T3" fmla="*/ 90 h 597"/>
                <a:gd name="T4" fmla="*/ 2717 w 2717"/>
                <a:gd name="T5" fmla="*/ 597 h 597"/>
                <a:gd name="T6" fmla="*/ 2707 w 2717"/>
                <a:gd name="T7" fmla="*/ 502 h 597"/>
                <a:gd name="T8" fmla="*/ 0 w 2717"/>
                <a:gd name="T9" fmla="*/ 0 h 59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717"/>
                <a:gd name="T16" fmla="*/ 0 h 597"/>
                <a:gd name="T17" fmla="*/ 2717 w 2717"/>
                <a:gd name="T18" fmla="*/ 597 h 59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717" h="597">
                  <a:moveTo>
                    <a:pt x="0" y="0"/>
                  </a:moveTo>
                  <a:lnTo>
                    <a:pt x="0" y="90"/>
                  </a:lnTo>
                  <a:lnTo>
                    <a:pt x="2717" y="597"/>
                  </a:lnTo>
                  <a:lnTo>
                    <a:pt x="2707" y="50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69B87A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3" name="Freeform 16"/>
            <p:cNvSpPr>
              <a:spLocks noChangeArrowheads="1"/>
            </p:cNvSpPr>
            <p:nvPr/>
          </p:nvSpPr>
          <p:spPr bwMode="auto">
            <a:xfrm>
              <a:off x="4225" y="3510"/>
              <a:ext cx="61" cy="183"/>
            </a:xfrm>
            <a:custGeom>
              <a:avLst/>
              <a:gdLst>
                <a:gd name="T0" fmla="*/ 0 w 127"/>
                <a:gd name="T1" fmla="*/ 0 h 373"/>
                <a:gd name="T2" fmla="*/ 25 w 127"/>
                <a:gd name="T3" fmla="*/ 354 h 373"/>
                <a:gd name="T4" fmla="*/ 127 w 127"/>
                <a:gd name="T5" fmla="*/ 373 h 373"/>
                <a:gd name="T6" fmla="*/ 110 w 127"/>
                <a:gd name="T7" fmla="*/ 20 h 373"/>
                <a:gd name="T8" fmla="*/ 0 w 127"/>
                <a:gd name="T9" fmla="*/ 0 h 37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27"/>
                <a:gd name="T16" fmla="*/ 0 h 373"/>
                <a:gd name="T17" fmla="*/ 127 w 127"/>
                <a:gd name="T18" fmla="*/ 373 h 37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27" h="373">
                  <a:moveTo>
                    <a:pt x="0" y="0"/>
                  </a:moveTo>
                  <a:lnTo>
                    <a:pt x="25" y="354"/>
                  </a:lnTo>
                  <a:lnTo>
                    <a:pt x="127" y="373"/>
                  </a:lnTo>
                  <a:lnTo>
                    <a:pt x="110" y="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69B87A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4" name="Freeform 17"/>
            <p:cNvSpPr>
              <a:spLocks noChangeArrowheads="1"/>
            </p:cNvSpPr>
            <p:nvPr/>
          </p:nvSpPr>
          <p:spPr bwMode="auto">
            <a:xfrm>
              <a:off x="4997" y="3646"/>
              <a:ext cx="58" cy="161"/>
            </a:xfrm>
            <a:custGeom>
              <a:avLst/>
              <a:gdLst>
                <a:gd name="T0" fmla="*/ 0 w 123"/>
                <a:gd name="T1" fmla="*/ 0 h 331"/>
                <a:gd name="T2" fmla="*/ 26 w 123"/>
                <a:gd name="T3" fmla="*/ 310 h 331"/>
                <a:gd name="T4" fmla="*/ 123 w 123"/>
                <a:gd name="T5" fmla="*/ 331 h 331"/>
                <a:gd name="T6" fmla="*/ 111 w 123"/>
                <a:gd name="T7" fmla="*/ 21 h 331"/>
                <a:gd name="T8" fmla="*/ 0 w 123"/>
                <a:gd name="T9" fmla="*/ 0 h 33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23"/>
                <a:gd name="T16" fmla="*/ 0 h 331"/>
                <a:gd name="T17" fmla="*/ 123 w 123"/>
                <a:gd name="T18" fmla="*/ 331 h 33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23" h="331">
                  <a:moveTo>
                    <a:pt x="0" y="0"/>
                  </a:moveTo>
                  <a:lnTo>
                    <a:pt x="26" y="310"/>
                  </a:lnTo>
                  <a:lnTo>
                    <a:pt x="123" y="331"/>
                  </a:lnTo>
                  <a:lnTo>
                    <a:pt x="111" y="2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69B87A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5" name="Freeform 18"/>
            <p:cNvSpPr>
              <a:spLocks noChangeArrowheads="1"/>
            </p:cNvSpPr>
            <p:nvPr/>
          </p:nvSpPr>
          <p:spPr bwMode="auto">
            <a:xfrm>
              <a:off x="4310" y="3526"/>
              <a:ext cx="670" cy="159"/>
            </a:xfrm>
            <a:custGeom>
              <a:avLst/>
              <a:gdLst>
                <a:gd name="T0" fmla="*/ 0 w 1346"/>
                <a:gd name="T1" fmla="*/ 0 h 325"/>
                <a:gd name="T2" fmla="*/ 4 w 1346"/>
                <a:gd name="T3" fmla="*/ 83 h 325"/>
                <a:gd name="T4" fmla="*/ 1346 w 1346"/>
                <a:gd name="T5" fmla="*/ 325 h 325"/>
                <a:gd name="T6" fmla="*/ 1346 w 1346"/>
                <a:gd name="T7" fmla="*/ 250 h 325"/>
                <a:gd name="T8" fmla="*/ 0 w 1346"/>
                <a:gd name="T9" fmla="*/ 0 h 32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346"/>
                <a:gd name="T16" fmla="*/ 0 h 325"/>
                <a:gd name="T17" fmla="*/ 1346 w 1346"/>
                <a:gd name="T18" fmla="*/ 325 h 32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346" h="325">
                  <a:moveTo>
                    <a:pt x="0" y="0"/>
                  </a:moveTo>
                  <a:lnTo>
                    <a:pt x="4" y="83"/>
                  </a:lnTo>
                  <a:lnTo>
                    <a:pt x="1346" y="325"/>
                  </a:lnTo>
                  <a:lnTo>
                    <a:pt x="1346" y="25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69B87A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6" name="Freeform 19"/>
            <p:cNvSpPr>
              <a:spLocks noChangeArrowheads="1"/>
            </p:cNvSpPr>
            <p:nvPr/>
          </p:nvSpPr>
          <p:spPr bwMode="auto">
            <a:xfrm>
              <a:off x="4286" y="3524"/>
              <a:ext cx="33" cy="171"/>
            </a:xfrm>
            <a:custGeom>
              <a:avLst/>
              <a:gdLst>
                <a:gd name="T0" fmla="*/ 0 w 71"/>
                <a:gd name="T1" fmla="*/ 0 h 350"/>
                <a:gd name="T2" fmla="*/ 21 w 71"/>
                <a:gd name="T3" fmla="*/ 350 h 350"/>
                <a:gd name="T4" fmla="*/ 71 w 71"/>
                <a:gd name="T5" fmla="*/ 332 h 350"/>
                <a:gd name="T6" fmla="*/ 71 w 71"/>
                <a:gd name="T7" fmla="*/ 132 h 350"/>
                <a:gd name="T8" fmla="*/ 39 w 71"/>
                <a:gd name="T9" fmla="*/ 115 h 350"/>
                <a:gd name="T10" fmla="*/ 28 w 71"/>
                <a:gd name="T11" fmla="*/ 0 h 350"/>
                <a:gd name="T12" fmla="*/ 0 w 71"/>
                <a:gd name="T13" fmla="*/ 0 h 350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71"/>
                <a:gd name="T22" fmla="*/ 0 h 350"/>
                <a:gd name="T23" fmla="*/ 71 w 71"/>
                <a:gd name="T24" fmla="*/ 350 h 350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71" h="350">
                  <a:moveTo>
                    <a:pt x="0" y="0"/>
                  </a:moveTo>
                  <a:lnTo>
                    <a:pt x="21" y="350"/>
                  </a:lnTo>
                  <a:lnTo>
                    <a:pt x="71" y="332"/>
                  </a:lnTo>
                  <a:lnTo>
                    <a:pt x="71" y="132"/>
                  </a:lnTo>
                  <a:lnTo>
                    <a:pt x="39" y="115"/>
                  </a:lnTo>
                  <a:lnTo>
                    <a:pt x="28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7D00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7" name="Freeform 20"/>
            <p:cNvSpPr>
              <a:spLocks noChangeArrowheads="1"/>
            </p:cNvSpPr>
            <p:nvPr/>
          </p:nvSpPr>
          <p:spPr bwMode="auto">
            <a:xfrm>
              <a:off x="5060" y="3660"/>
              <a:ext cx="34" cy="146"/>
            </a:xfrm>
            <a:custGeom>
              <a:avLst/>
              <a:gdLst>
                <a:gd name="T0" fmla="*/ 0 w 75"/>
                <a:gd name="T1" fmla="*/ 0 h 299"/>
                <a:gd name="T2" fmla="*/ 15 w 75"/>
                <a:gd name="T3" fmla="*/ 299 h 299"/>
                <a:gd name="T4" fmla="*/ 75 w 75"/>
                <a:gd name="T5" fmla="*/ 279 h 299"/>
                <a:gd name="T6" fmla="*/ 60 w 75"/>
                <a:gd name="T7" fmla="*/ 8 h 299"/>
                <a:gd name="T8" fmla="*/ 0 w 75"/>
                <a:gd name="T9" fmla="*/ 0 h 29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5"/>
                <a:gd name="T16" fmla="*/ 0 h 299"/>
                <a:gd name="T17" fmla="*/ 75 w 75"/>
                <a:gd name="T18" fmla="*/ 299 h 29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5" h="299">
                  <a:moveTo>
                    <a:pt x="0" y="0"/>
                  </a:moveTo>
                  <a:lnTo>
                    <a:pt x="15" y="299"/>
                  </a:lnTo>
                  <a:lnTo>
                    <a:pt x="75" y="279"/>
                  </a:lnTo>
                  <a:lnTo>
                    <a:pt x="60" y="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7D00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8" name="Freeform 21"/>
            <p:cNvSpPr>
              <a:spLocks noChangeArrowheads="1"/>
            </p:cNvSpPr>
            <p:nvPr/>
          </p:nvSpPr>
          <p:spPr bwMode="auto">
            <a:xfrm>
              <a:off x="5299" y="2841"/>
              <a:ext cx="70" cy="219"/>
            </a:xfrm>
            <a:custGeom>
              <a:avLst/>
              <a:gdLst>
                <a:gd name="T0" fmla="*/ 36 w 145"/>
                <a:gd name="T1" fmla="*/ 442 h 448"/>
                <a:gd name="T2" fmla="*/ 0 w 145"/>
                <a:gd name="T3" fmla="*/ 12 h 448"/>
                <a:gd name="T4" fmla="*/ 4 w 145"/>
                <a:gd name="T5" fmla="*/ 10 h 448"/>
                <a:gd name="T6" fmla="*/ 19 w 145"/>
                <a:gd name="T7" fmla="*/ 8 h 448"/>
                <a:gd name="T8" fmla="*/ 38 w 145"/>
                <a:gd name="T9" fmla="*/ 4 h 448"/>
                <a:gd name="T10" fmla="*/ 61 w 145"/>
                <a:gd name="T11" fmla="*/ 2 h 448"/>
                <a:gd name="T12" fmla="*/ 84 w 145"/>
                <a:gd name="T13" fmla="*/ 0 h 448"/>
                <a:gd name="T14" fmla="*/ 104 w 145"/>
                <a:gd name="T15" fmla="*/ 2 h 448"/>
                <a:gd name="T16" fmla="*/ 118 w 145"/>
                <a:gd name="T17" fmla="*/ 6 h 448"/>
                <a:gd name="T18" fmla="*/ 124 w 145"/>
                <a:gd name="T19" fmla="*/ 15 h 448"/>
                <a:gd name="T20" fmla="*/ 124 w 145"/>
                <a:gd name="T21" fmla="*/ 41 h 448"/>
                <a:gd name="T22" fmla="*/ 126 w 145"/>
                <a:gd name="T23" fmla="*/ 94 h 448"/>
                <a:gd name="T24" fmla="*/ 129 w 145"/>
                <a:gd name="T25" fmla="*/ 162 h 448"/>
                <a:gd name="T26" fmla="*/ 134 w 145"/>
                <a:gd name="T27" fmla="*/ 239 h 448"/>
                <a:gd name="T28" fmla="*/ 137 w 145"/>
                <a:gd name="T29" fmla="*/ 314 h 448"/>
                <a:gd name="T30" fmla="*/ 141 w 145"/>
                <a:gd name="T31" fmla="*/ 379 h 448"/>
                <a:gd name="T32" fmla="*/ 143 w 145"/>
                <a:gd name="T33" fmla="*/ 424 h 448"/>
                <a:gd name="T34" fmla="*/ 145 w 145"/>
                <a:gd name="T35" fmla="*/ 442 h 448"/>
                <a:gd name="T36" fmla="*/ 141 w 145"/>
                <a:gd name="T37" fmla="*/ 442 h 448"/>
                <a:gd name="T38" fmla="*/ 131 w 145"/>
                <a:gd name="T39" fmla="*/ 443 h 448"/>
                <a:gd name="T40" fmla="*/ 115 w 145"/>
                <a:gd name="T41" fmla="*/ 446 h 448"/>
                <a:gd name="T42" fmla="*/ 98 w 145"/>
                <a:gd name="T43" fmla="*/ 448 h 448"/>
                <a:gd name="T44" fmla="*/ 79 w 145"/>
                <a:gd name="T45" fmla="*/ 448 h 448"/>
                <a:gd name="T46" fmla="*/ 61 w 145"/>
                <a:gd name="T47" fmla="*/ 448 h 448"/>
                <a:gd name="T48" fmla="*/ 46 w 145"/>
                <a:gd name="T49" fmla="*/ 446 h 448"/>
                <a:gd name="T50" fmla="*/ 36 w 145"/>
                <a:gd name="T51" fmla="*/ 442 h 448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145"/>
                <a:gd name="T79" fmla="*/ 0 h 448"/>
                <a:gd name="T80" fmla="*/ 145 w 145"/>
                <a:gd name="T81" fmla="*/ 448 h 448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145" h="448">
                  <a:moveTo>
                    <a:pt x="36" y="442"/>
                  </a:moveTo>
                  <a:lnTo>
                    <a:pt x="0" y="12"/>
                  </a:lnTo>
                  <a:lnTo>
                    <a:pt x="4" y="10"/>
                  </a:lnTo>
                  <a:lnTo>
                    <a:pt x="19" y="8"/>
                  </a:lnTo>
                  <a:lnTo>
                    <a:pt x="38" y="4"/>
                  </a:lnTo>
                  <a:lnTo>
                    <a:pt x="61" y="2"/>
                  </a:lnTo>
                  <a:lnTo>
                    <a:pt x="84" y="0"/>
                  </a:lnTo>
                  <a:lnTo>
                    <a:pt x="104" y="2"/>
                  </a:lnTo>
                  <a:lnTo>
                    <a:pt x="118" y="6"/>
                  </a:lnTo>
                  <a:lnTo>
                    <a:pt x="124" y="15"/>
                  </a:lnTo>
                  <a:lnTo>
                    <a:pt x="124" y="41"/>
                  </a:lnTo>
                  <a:lnTo>
                    <a:pt x="126" y="94"/>
                  </a:lnTo>
                  <a:lnTo>
                    <a:pt x="129" y="162"/>
                  </a:lnTo>
                  <a:lnTo>
                    <a:pt x="134" y="239"/>
                  </a:lnTo>
                  <a:lnTo>
                    <a:pt x="137" y="314"/>
                  </a:lnTo>
                  <a:lnTo>
                    <a:pt x="141" y="379"/>
                  </a:lnTo>
                  <a:lnTo>
                    <a:pt x="143" y="424"/>
                  </a:lnTo>
                  <a:lnTo>
                    <a:pt x="145" y="442"/>
                  </a:lnTo>
                  <a:lnTo>
                    <a:pt x="141" y="442"/>
                  </a:lnTo>
                  <a:lnTo>
                    <a:pt x="131" y="443"/>
                  </a:lnTo>
                  <a:lnTo>
                    <a:pt x="115" y="446"/>
                  </a:lnTo>
                  <a:lnTo>
                    <a:pt x="98" y="448"/>
                  </a:lnTo>
                  <a:lnTo>
                    <a:pt x="79" y="448"/>
                  </a:lnTo>
                  <a:lnTo>
                    <a:pt x="61" y="448"/>
                  </a:lnTo>
                  <a:lnTo>
                    <a:pt x="46" y="446"/>
                  </a:lnTo>
                  <a:lnTo>
                    <a:pt x="36" y="442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9" name="Freeform 22"/>
            <p:cNvSpPr>
              <a:spLocks noChangeArrowheads="1"/>
            </p:cNvSpPr>
            <p:nvPr/>
          </p:nvSpPr>
          <p:spPr bwMode="auto">
            <a:xfrm>
              <a:off x="4201" y="2712"/>
              <a:ext cx="1126" cy="163"/>
            </a:xfrm>
            <a:custGeom>
              <a:avLst/>
              <a:gdLst>
                <a:gd name="T0" fmla="*/ 3 w 2260"/>
                <a:gd name="T1" fmla="*/ 0 h 336"/>
                <a:gd name="T2" fmla="*/ 2260 w 2260"/>
                <a:gd name="T3" fmla="*/ 260 h 336"/>
                <a:gd name="T4" fmla="*/ 2254 w 2260"/>
                <a:gd name="T5" fmla="*/ 336 h 336"/>
                <a:gd name="T6" fmla="*/ 19 w 2260"/>
                <a:gd name="T7" fmla="*/ 75 h 336"/>
                <a:gd name="T8" fmla="*/ 16 w 2260"/>
                <a:gd name="T9" fmla="*/ 72 h 336"/>
                <a:gd name="T10" fmla="*/ 14 w 2260"/>
                <a:gd name="T11" fmla="*/ 64 h 336"/>
                <a:gd name="T12" fmla="*/ 11 w 2260"/>
                <a:gd name="T13" fmla="*/ 53 h 336"/>
                <a:gd name="T14" fmla="*/ 8 w 2260"/>
                <a:gd name="T15" fmla="*/ 41 h 336"/>
                <a:gd name="T16" fmla="*/ 3 w 2260"/>
                <a:gd name="T17" fmla="*/ 27 h 336"/>
                <a:gd name="T18" fmla="*/ 1 w 2260"/>
                <a:gd name="T19" fmla="*/ 15 h 336"/>
                <a:gd name="T20" fmla="*/ 0 w 2260"/>
                <a:gd name="T21" fmla="*/ 6 h 336"/>
                <a:gd name="T22" fmla="*/ 3 w 2260"/>
                <a:gd name="T23" fmla="*/ 0 h 3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2260"/>
                <a:gd name="T37" fmla="*/ 0 h 336"/>
                <a:gd name="T38" fmla="*/ 2260 w 2260"/>
                <a:gd name="T39" fmla="*/ 336 h 3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2260" h="336">
                  <a:moveTo>
                    <a:pt x="3" y="0"/>
                  </a:moveTo>
                  <a:lnTo>
                    <a:pt x="2260" y="260"/>
                  </a:lnTo>
                  <a:lnTo>
                    <a:pt x="2254" y="336"/>
                  </a:lnTo>
                  <a:lnTo>
                    <a:pt x="19" y="75"/>
                  </a:lnTo>
                  <a:lnTo>
                    <a:pt x="16" y="72"/>
                  </a:lnTo>
                  <a:lnTo>
                    <a:pt x="14" y="64"/>
                  </a:lnTo>
                  <a:lnTo>
                    <a:pt x="11" y="53"/>
                  </a:lnTo>
                  <a:lnTo>
                    <a:pt x="8" y="41"/>
                  </a:lnTo>
                  <a:lnTo>
                    <a:pt x="3" y="27"/>
                  </a:lnTo>
                  <a:lnTo>
                    <a:pt x="1" y="15"/>
                  </a:lnTo>
                  <a:lnTo>
                    <a:pt x="0" y="6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0" name="Freeform 23"/>
            <p:cNvSpPr>
              <a:spLocks noChangeArrowheads="1"/>
            </p:cNvSpPr>
            <p:nvPr/>
          </p:nvSpPr>
          <p:spPr bwMode="auto">
            <a:xfrm>
              <a:off x="4206" y="2713"/>
              <a:ext cx="45" cy="203"/>
            </a:xfrm>
            <a:custGeom>
              <a:avLst/>
              <a:gdLst>
                <a:gd name="T0" fmla="*/ 0 w 95"/>
                <a:gd name="T1" fmla="*/ 2 h 413"/>
                <a:gd name="T2" fmla="*/ 23 w 95"/>
                <a:gd name="T3" fmla="*/ 413 h 413"/>
                <a:gd name="T4" fmla="*/ 95 w 95"/>
                <a:gd name="T5" fmla="*/ 312 h 413"/>
                <a:gd name="T6" fmla="*/ 85 w 95"/>
                <a:gd name="T7" fmla="*/ 7 h 413"/>
                <a:gd name="T8" fmla="*/ 80 w 95"/>
                <a:gd name="T9" fmla="*/ 5 h 413"/>
                <a:gd name="T10" fmla="*/ 71 w 95"/>
                <a:gd name="T11" fmla="*/ 4 h 413"/>
                <a:gd name="T12" fmla="*/ 58 w 95"/>
                <a:gd name="T13" fmla="*/ 2 h 413"/>
                <a:gd name="T14" fmla="*/ 43 w 95"/>
                <a:gd name="T15" fmla="*/ 2 h 413"/>
                <a:gd name="T16" fmla="*/ 28 w 95"/>
                <a:gd name="T17" fmla="*/ 0 h 413"/>
                <a:gd name="T18" fmla="*/ 14 w 95"/>
                <a:gd name="T19" fmla="*/ 0 h 413"/>
                <a:gd name="T20" fmla="*/ 4 w 95"/>
                <a:gd name="T21" fmla="*/ 0 h 413"/>
                <a:gd name="T22" fmla="*/ 0 w 95"/>
                <a:gd name="T23" fmla="*/ 2 h 413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95"/>
                <a:gd name="T37" fmla="*/ 0 h 413"/>
                <a:gd name="T38" fmla="*/ 95 w 95"/>
                <a:gd name="T39" fmla="*/ 413 h 413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95" h="413">
                  <a:moveTo>
                    <a:pt x="0" y="2"/>
                  </a:moveTo>
                  <a:lnTo>
                    <a:pt x="23" y="413"/>
                  </a:lnTo>
                  <a:lnTo>
                    <a:pt x="95" y="312"/>
                  </a:lnTo>
                  <a:lnTo>
                    <a:pt x="85" y="7"/>
                  </a:lnTo>
                  <a:lnTo>
                    <a:pt x="80" y="5"/>
                  </a:lnTo>
                  <a:lnTo>
                    <a:pt x="71" y="4"/>
                  </a:lnTo>
                  <a:lnTo>
                    <a:pt x="58" y="2"/>
                  </a:lnTo>
                  <a:lnTo>
                    <a:pt x="43" y="2"/>
                  </a:lnTo>
                  <a:lnTo>
                    <a:pt x="28" y="0"/>
                  </a:lnTo>
                  <a:lnTo>
                    <a:pt x="14" y="0"/>
                  </a:lnTo>
                  <a:lnTo>
                    <a:pt x="4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1" name="Freeform 24"/>
            <p:cNvSpPr>
              <a:spLocks noChangeArrowheads="1"/>
            </p:cNvSpPr>
            <p:nvPr/>
          </p:nvSpPr>
          <p:spPr bwMode="auto">
            <a:xfrm>
              <a:off x="4215" y="2723"/>
              <a:ext cx="23" cy="162"/>
            </a:xfrm>
            <a:custGeom>
              <a:avLst/>
              <a:gdLst>
                <a:gd name="T0" fmla="*/ 0 w 53"/>
                <a:gd name="T1" fmla="*/ 0 h 331"/>
                <a:gd name="T2" fmla="*/ 19 w 53"/>
                <a:gd name="T3" fmla="*/ 331 h 331"/>
                <a:gd name="T4" fmla="*/ 53 w 53"/>
                <a:gd name="T5" fmla="*/ 265 h 331"/>
                <a:gd name="T6" fmla="*/ 53 w 53"/>
                <a:gd name="T7" fmla="*/ 252 h 331"/>
                <a:gd name="T8" fmla="*/ 53 w 53"/>
                <a:gd name="T9" fmla="*/ 224 h 331"/>
                <a:gd name="T10" fmla="*/ 52 w 53"/>
                <a:gd name="T11" fmla="*/ 184 h 331"/>
                <a:gd name="T12" fmla="*/ 52 w 53"/>
                <a:gd name="T13" fmla="*/ 140 h 331"/>
                <a:gd name="T14" fmla="*/ 50 w 53"/>
                <a:gd name="T15" fmla="*/ 93 h 331"/>
                <a:gd name="T16" fmla="*/ 47 w 53"/>
                <a:gd name="T17" fmla="*/ 51 h 331"/>
                <a:gd name="T18" fmla="*/ 45 w 53"/>
                <a:gd name="T19" fmla="*/ 19 h 331"/>
                <a:gd name="T20" fmla="*/ 43 w 53"/>
                <a:gd name="T21" fmla="*/ 3 h 331"/>
                <a:gd name="T22" fmla="*/ 36 w 53"/>
                <a:gd name="T23" fmla="*/ 2 h 331"/>
                <a:gd name="T24" fmla="*/ 31 w 53"/>
                <a:gd name="T25" fmla="*/ 2 h 331"/>
                <a:gd name="T26" fmla="*/ 24 w 53"/>
                <a:gd name="T27" fmla="*/ 1 h 331"/>
                <a:gd name="T28" fmla="*/ 17 w 53"/>
                <a:gd name="T29" fmla="*/ 1 h 331"/>
                <a:gd name="T30" fmla="*/ 6 w 53"/>
                <a:gd name="T31" fmla="*/ 0 h 331"/>
                <a:gd name="T32" fmla="*/ 0 w 53"/>
                <a:gd name="T33" fmla="*/ 0 h 331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53"/>
                <a:gd name="T52" fmla="*/ 0 h 331"/>
                <a:gd name="T53" fmla="*/ 53 w 53"/>
                <a:gd name="T54" fmla="*/ 331 h 331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53" h="331">
                  <a:moveTo>
                    <a:pt x="0" y="0"/>
                  </a:moveTo>
                  <a:lnTo>
                    <a:pt x="19" y="331"/>
                  </a:lnTo>
                  <a:lnTo>
                    <a:pt x="53" y="265"/>
                  </a:lnTo>
                  <a:lnTo>
                    <a:pt x="53" y="252"/>
                  </a:lnTo>
                  <a:lnTo>
                    <a:pt x="53" y="224"/>
                  </a:lnTo>
                  <a:lnTo>
                    <a:pt x="52" y="184"/>
                  </a:lnTo>
                  <a:lnTo>
                    <a:pt x="52" y="140"/>
                  </a:lnTo>
                  <a:lnTo>
                    <a:pt x="50" y="93"/>
                  </a:lnTo>
                  <a:lnTo>
                    <a:pt x="47" y="51"/>
                  </a:lnTo>
                  <a:lnTo>
                    <a:pt x="45" y="19"/>
                  </a:lnTo>
                  <a:lnTo>
                    <a:pt x="43" y="3"/>
                  </a:lnTo>
                  <a:lnTo>
                    <a:pt x="36" y="2"/>
                  </a:lnTo>
                  <a:lnTo>
                    <a:pt x="31" y="2"/>
                  </a:lnTo>
                  <a:lnTo>
                    <a:pt x="24" y="1"/>
                  </a:lnTo>
                  <a:lnTo>
                    <a:pt x="17" y="1"/>
                  </a:ln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B0B0FF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2" name="Freeform 25"/>
            <p:cNvSpPr>
              <a:spLocks noChangeArrowheads="1"/>
            </p:cNvSpPr>
            <p:nvPr/>
          </p:nvSpPr>
          <p:spPr bwMode="auto">
            <a:xfrm>
              <a:off x="4247" y="2721"/>
              <a:ext cx="1056" cy="142"/>
            </a:xfrm>
            <a:custGeom>
              <a:avLst/>
              <a:gdLst>
                <a:gd name="T0" fmla="*/ 0 w 2121"/>
                <a:gd name="T1" fmla="*/ 0 h 292"/>
                <a:gd name="T2" fmla="*/ 4 w 2121"/>
                <a:gd name="T3" fmla="*/ 41 h 292"/>
                <a:gd name="T4" fmla="*/ 2121 w 2121"/>
                <a:gd name="T5" fmla="*/ 292 h 292"/>
                <a:gd name="T6" fmla="*/ 2121 w 2121"/>
                <a:gd name="T7" fmla="*/ 249 h 292"/>
                <a:gd name="T8" fmla="*/ 0 w 2121"/>
                <a:gd name="T9" fmla="*/ 0 h 29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21"/>
                <a:gd name="T16" fmla="*/ 0 h 292"/>
                <a:gd name="T17" fmla="*/ 2121 w 2121"/>
                <a:gd name="T18" fmla="*/ 292 h 29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21" h="292">
                  <a:moveTo>
                    <a:pt x="0" y="0"/>
                  </a:moveTo>
                  <a:lnTo>
                    <a:pt x="4" y="41"/>
                  </a:lnTo>
                  <a:lnTo>
                    <a:pt x="2121" y="292"/>
                  </a:lnTo>
                  <a:lnTo>
                    <a:pt x="2121" y="2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FCFFF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3" name="Freeform 26"/>
            <p:cNvSpPr>
              <a:spLocks noChangeArrowheads="1"/>
            </p:cNvSpPr>
            <p:nvPr/>
          </p:nvSpPr>
          <p:spPr bwMode="auto">
            <a:xfrm>
              <a:off x="5328" y="2850"/>
              <a:ext cx="24" cy="202"/>
            </a:xfrm>
            <a:custGeom>
              <a:avLst/>
              <a:gdLst>
                <a:gd name="T0" fmla="*/ 0 w 55"/>
                <a:gd name="T1" fmla="*/ 15 h 411"/>
                <a:gd name="T2" fmla="*/ 20 w 55"/>
                <a:gd name="T3" fmla="*/ 410 h 411"/>
                <a:gd name="T4" fmla="*/ 22 w 55"/>
                <a:gd name="T5" fmla="*/ 410 h 411"/>
                <a:gd name="T6" fmla="*/ 31 w 55"/>
                <a:gd name="T7" fmla="*/ 411 h 411"/>
                <a:gd name="T8" fmla="*/ 41 w 55"/>
                <a:gd name="T9" fmla="*/ 411 h 411"/>
                <a:gd name="T10" fmla="*/ 52 w 55"/>
                <a:gd name="T11" fmla="*/ 410 h 411"/>
                <a:gd name="T12" fmla="*/ 53 w 55"/>
                <a:gd name="T13" fmla="*/ 390 h 411"/>
                <a:gd name="T14" fmla="*/ 55 w 55"/>
                <a:gd name="T15" fmla="*/ 344 h 411"/>
                <a:gd name="T16" fmla="*/ 52 w 55"/>
                <a:gd name="T17" fmla="*/ 278 h 411"/>
                <a:gd name="T18" fmla="*/ 50 w 55"/>
                <a:gd name="T19" fmla="*/ 203 h 411"/>
                <a:gd name="T20" fmla="*/ 47 w 55"/>
                <a:gd name="T21" fmla="*/ 128 h 411"/>
                <a:gd name="T22" fmla="*/ 45 w 55"/>
                <a:gd name="T23" fmla="*/ 63 h 411"/>
                <a:gd name="T24" fmla="*/ 42 w 55"/>
                <a:gd name="T25" fmla="*/ 18 h 411"/>
                <a:gd name="T26" fmla="*/ 42 w 55"/>
                <a:gd name="T27" fmla="*/ 1 h 411"/>
                <a:gd name="T28" fmla="*/ 40 w 55"/>
                <a:gd name="T29" fmla="*/ 0 h 411"/>
                <a:gd name="T30" fmla="*/ 34 w 55"/>
                <a:gd name="T31" fmla="*/ 0 h 411"/>
                <a:gd name="T32" fmla="*/ 28 w 55"/>
                <a:gd name="T33" fmla="*/ 0 h 411"/>
                <a:gd name="T34" fmla="*/ 21 w 55"/>
                <a:gd name="T35" fmla="*/ 1 h 411"/>
                <a:gd name="T36" fmla="*/ 12 w 55"/>
                <a:gd name="T37" fmla="*/ 1 h 411"/>
                <a:gd name="T38" fmla="*/ 7 w 55"/>
                <a:gd name="T39" fmla="*/ 4 h 411"/>
                <a:gd name="T40" fmla="*/ 1 w 55"/>
                <a:gd name="T41" fmla="*/ 8 h 411"/>
                <a:gd name="T42" fmla="*/ 0 w 55"/>
                <a:gd name="T43" fmla="*/ 15 h 411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55"/>
                <a:gd name="T67" fmla="*/ 0 h 411"/>
                <a:gd name="T68" fmla="*/ 55 w 55"/>
                <a:gd name="T69" fmla="*/ 411 h 411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55" h="411">
                  <a:moveTo>
                    <a:pt x="0" y="15"/>
                  </a:moveTo>
                  <a:lnTo>
                    <a:pt x="20" y="410"/>
                  </a:lnTo>
                  <a:lnTo>
                    <a:pt x="22" y="410"/>
                  </a:lnTo>
                  <a:lnTo>
                    <a:pt x="31" y="411"/>
                  </a:lnTo>
                  <a:lnTo>
                    <a:pt x="41" y="411"/>
                  </a:lnTo>
                  <a:lnTo>
                    <a:pt x="52" y="410"/>
                  </a:lnTo>
                  <a:lnTo>
                    <a:pt x="53" y="390"/>
                  </a:lnTo>
                  <a:lnTo>
                    <a:pt x="55" y="344"/>
                  </a:lnTo>
                  <a:lnTo>
                    <a:pt x="52" y="278"/>
                  </a:lnTo>
                  <a:lnTo>
                    <a:pt x="50" y="203"/>
                  </a:lnTo>
                  <a:lnTo>
                    <a:pt x="47" y="128"/>
                  </a:lnTo>
                  <a:lnTo>
                    <a:pt x="45" y="63"/>
                  </a:lnTo>
                  <a:lnTo>
                    <a:pt x="42" y="18"/>
                  </a:lnTo>
                  <a:lnTo>
                    <a:pt x="42" y="1"/>
                  </a:lnTo>
                  <a:lnTo>
                    <a:pt x="40" y="0"/>
                  </a:lnTo>
                  <a:lnTo>
                    <a:pt x="34" y="0"/>
                  </a:lnTo>
                  <a:lnTo>
                    <a:pt x="28" y="0"/>
                  </a:lnTo>
                  <a:lnTo>
                    <a:pt x="21" y="1"/>
                  </a:lnTo>
                  <a:lnTo>
                    <a:pt x="12" y="1"/>
                  </a:lnTo>
                  <a:lnTo>
                    <a:pt x="7" y="4"/>
                  </a:lnTo>
                  <a:lnTo>
                    <a:pt x="1" y="8"/>
                  </a:lnTo>
                  <a:lnTo>
                    <a:pt x="0" y="15"/>
                  </a:lnTo>
                  <a:close/>
                </a:path>
              </a:pathLst>
            </a:custGeom>
            <a:solidFill>
              <a:srgbClr val="B0B0FF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4" name="Freeform 27"/>
            <p:cNvSpPr>
              <a:spLocks noChangeArrowheads="1"/>
            </p:cNvSpPr>
            <p:nvPr/>
          </p:nvSpPr>
          <p:spPr bwMode="auto">
            <a:xfrm>
              <a:off x="4228" y="2757"/>
              <a:ext cx="1087" cy="300"/>
            </a:xfrm>
            <a:custGeom>
              <a:avLst/>
              <a:gdLst>
                <a:gd name="T0" fmla="*/ 0 w 2183"/>
                <a:gd name="T1" fmla="*/ 296 h 611"/>
                <a:gd name="T2" fmla="*/ 147 w 2183"/>
                <a:gd name="T3" fmla="*/ 0 h 611"/>
                <a:gd name="T4" fmla="*/ 2170 w 2183"/>
                <a:gd name="T5" fmla="*/ 240 h 611"/>
                <a:gd name="T6" fmla="*/ 2183 w 2183"/>
                <a:gd name="T7" fmla="*/ 611 h 611"/>
                <a:gd name="T8" fmla="*/ 0 w 2183"/>
                <a:gd name="T9" fmla="*/ 296 h 61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83"/>
                <a:gd name="T16" fmla="*/ 0 h 611"/>
                <a:gd name="T17" fmla="*/ 2183 w 2183"/>
                <a:gd name="T18" fmla="*/ 611 h 61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83" h="611">
                  <a:moveTo>
                    <a:pt x="0" y="296"/>
                  </a:moveTo>
                  <a:lnTo>
                    <a:pt x="147" y="0"/>
                  </a:lnTo>
                  <a:lnTo>
                    <a:pt x="2170" y="240"/>
                  </a:lnTo>
                  <a:lnTo>
                    <a:pt x="2183" y="611"/>
                  </a:lnTo>
                  <a:lnTo>
                    <a:pt x="0" y="296"/>
                  </a:lnTo>
                  <a:close/>
                </a:path>
              </a:pathLst>
            </a:custGeom>
            <a:solidFill>
              <a:srgbClr val="B3CC1C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5" name="Freeform 28"/>
            <p:cNvSpPr>
              <a:spLocks noChangeArrowheads="1"/>
            </p:cNvSpPr>
            <p:nvPr/>
          </p:nvSpPr>
          <p:spPr bwMode="auto">
            <a:xfrm>
              <a:off x="4299" y="2757"/>
              <a:ext cx="0" cy="2"/>
            </a:xfrm>
            <a:custGeom>
              <a:avLst/>
              <a:gdLst>
                <a:gd name="T0" fmla="*/ 5 w 5"/>
                <a:gd name="T1" fmla="*/ 0 h 10"/>
                <a:gd name="T2" fmla="*/ 0 w 5"/>
                <a:gd name="T3" fmla="*/ 10 h 10"/>
                <a:gd name="T4" fmla="*/ 5 w 5"/>
                <a:gd name="T5" fmla="*/ 0 h 10"/>
                <a:gd name="T6" fmla="*/ 0 60000 65536"/>
                <a:gd name="T7" fmla="*/ 0 60000 65536"/>
                <a:gd name="T8" fmla="*/ 0 60000 65536"/>
                <a:gd name="T9" fmla="*/ 0 w 5"/>
                <a:gd name="T10" fmla="*/ 0 h 10"/>
                <a:gd name="T11" fmla="*/ 0 w 5"/>
                <a:gd name="T12" fmla="*/ 10 h 1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5" h="10">
                  <a:moveTo>
                    <a:pt x="5" y="0"/>
                  </a:moveTo>
                  <a:lnTo>
                    <a:pt x="0" y="10"/>
                  </a:lnTo>
                  <a:lnTo>
                    <a:pt x="5" y="0"/>
                  </a:lnTo>
                  <a:close/>
                </a:path>
              </a:pathLst>
            </a:custGeom>
            <a:solidFill>
              <a:srgbClr val="FFFF00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6" name="Freeform 29"/>
            <p:cNvSpPr>
              <a:spLocks noChangeArrowheads="1"/>
            </p:cNvSpPr>
            <p:nvPr/>
          </p:nvSpPr>
          <p:spPr bwMode="auto">
            <a:xfrm>
              <a:off x="4250" y="2762"/>
              <a:ext cx="100" cy="144"/>
            </a:xfrm>
            <a:custGeom>
              <a:avLst/>
              <a:gdLst>
                <a:gd name="T0" fmla="*/ 206 w 206"/>
                <a:gd name="T1" fmla="*/ 5 h 297"/>
                <a:gd name="T2" fmla="*/ 182 w 206"/>
                <a:gd name="T3" fmla="*/ 40 h 297"/>
                <a:gd name="T4" fmla="*/ 159 w 206"/>
                <a:gd name="T5" fmla="*/ 76 h 297"/>
                <a:gd name="T6" fmla="*/ 136 w 206"/>
                <a:gd name="T7" fmla="*/ 112 h 297"/>
                <a:gd name="T8" fmla="*/ 114 w 206"/>
                <a:gd name="T9" fmla="*/ 149 h 297"/>
                <a:gd name="T10" fmla="*/ 90 w 206"/>
                <a:gd name="T11" fmla="*/ 186 h 297"/>
                <a:gd name="T12" fmla="*/ 68 w 206"/>
                <a:gd name="T13" fmla="*/ 222 h 297"/>
                <a:gd name="T14" fmla="*/ 46 w 206"/>
                <a:gd name="T15" fmla="*/ 259 h 297"/>
                <a:gd name="T16" fmla="*/ 23 w 206"/>
                <a:gd name="T17" fmla="*/ 297 h 297"/>
                <a:gd name="T18" fmla="*/ 0 w 206"/>
                <a:gd name="T19" fmla="*/ 294 h 297"/>
                <a:gd name="T20" fmla="*/ 21 w 206"/>
                <a:gd name="T21" fmla="*/ 256 h 297"/>
                <a:gd name="T22" fmla="*/ 44 w 206"/>
                <a:gd name="T23" fmla="*/ 219 h 297"/>
                <a:gd name="T24" fmla="*/ 66 w 206"/>
                <a:gd name="T25" fmla="*/ 182 h 297"/>
                <a:gd name="T26" fmla="*/ 89 w 206"/>
                <a:gd name="T27" fmla="*/ 145 h 297"/>
                <a:gd name="T28" fmla="*/ 112 w 206"/>
                <a:gd name="T29" fmla="*/ 109 h 297"/>
                <a:gd name="T30" fmla="*/ 134 w 206"/>
                <a:gd name="T31" fmla="*/ 73 h 297"/>
                <a:gd name="T32" fmla="*/ 156 w 206"/>
                <a:gd name="T33" fmla="*/ 36 h 297"/>
                <a:gd name="T34" fmla="*/ 180 w 206"/>
                <a:gd name="T35" fmla="*/ 0 h 297"/>
                <a:gd name="T36" fmla="*/ 206 w 206"/>
                <a:gd name="T37" fmla="*/ 5 h 297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206"/>
                <a:gd name="T58" fmla="*/ 0 h 297"/>
                <a:gd name="T59" fmla="*/ 206 w 206"/>
                <a:gd name="T60" fmla="*/ 297 h 297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206" h="297">
                  <a:moveTo>
                    <a:pt x="206" y="5"/>
                  </a:moveTo>
                  <a:lnTo>
                    <a:pt x="182" y="40"/>
                  </a:lnTo>
                  <a:lnTo>
                    <a:pt x="159" y="76"/>
                  </a:lnTo>
                  <a:lnTo>
                    <a:pt x="136" y="112"/>
                  </a:lnTo>
                  <a:lnTo>
                    <a:pt x="114" y="149"/>
                  </a:lnTo>
                  <a:lnTo>
                    <a:pt x="90" y="186"/>
                  </a:lnTo>
                  <a:lnTo>
                    <a:pt x="68" y="222"/>
                  </a:lnTo>
                  <a:lnTo>
                    <a:pt x="46" y="259"/>
                  </a:lnTo>
                  <a:lnTo>
                    <a:pt x="23" y="297"/>
                  </a:lnTo>
                  <a:lnTo>
                    <a:pt x="0" y="294"/>
                  </a:lnTo>
                  <a:lnTo>
                    <a:pt x="21" y="256"/>
                  </a:lnTo>
                  <a:lnTo>
                    <a:pt x="44" y="219"/>
                  </a:lnTo>
                  <a:lnTo>
                    <a:pt x="66" y="182"/>
                  </a:lnTo>
                  <a:lnTo>
                    <a:pt x="89" y="145"/>
                  </a:lnTo>
                  <a:lnTo>
                    <a:pt x="112" y="109"/>
                  </a:lnTo>
                  <a:lnTo>
                    <a:pt x="134" y="73"/>
                  </a:lnTo>
                  <a:lnTo>
                    <a:pt x="156" y="36"/>
                  </a:lnTo>
                  <a:lnTo>
                    <a:pt x="180" y="0"/>
                  </a:lnTo>
                  <a:lnTo>
                    <a:pt x="206" y="5"/>
                  </a:lnTo>
                  <a:close/>
                </a:path>
              </a:pathLst>
            </a:custGeom>
            <a:solidFill>
              <a:srgbClr val="FFFF00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7" name="Freeform 30"/>
            <p:cNvSpPr>
              <a:spLocks noChangeArrowheads="1"/>
            </p:cNvSpPr>
            <p:nvPr/>
          </p:nvSpPr>
          <p:spPr bwMode="auto">
            <a:xfrm>
              <a:off x="4301" y="2768"/>
              <a:ext cx="100" cy="145"/>
            </a:xfrm>
            <a:custGeom>
              <a:avLst/>
              <a:gdLst>
                <a:gd name="T0" fmla="*/ 206 w 206"/>
                <a:gd name="T1" fmla="*/ 3 h 300"/>
                <a:gd name="T2" fmla="*/ 183 w 206"/>
                <a:gd name="T3" fmla="*/ 40 h 300"/>
                <a:gd name="T4" fmla="*/ 159 w 206"/>
                <a:gd name="T5" fmla="*/ 76 h 300"/>
                <a:gd name="T6" fmla="*/ 136 w 206"/>
                <a:gd name="T7" fmla="*/ 113 h 300"/>
                <a:gd name="T8" fmla="*/ 114 w 206"/>
                <a:gd name="T9" fmla="*/ 151 h 300"/>
                <a:gd name="T10" fmla="*/ 90 w 206"/>
                <a:gd name="T11" fmla="*/ 188 h 300"/>
                <a:gd name="T12" fmla="*/ 68 w 206"/>
                <a:gd name="T13" fmla="*/ 225 h 300"/>
                <a:gd name="T14" fmla="*/ 45 w 206"/>
                <a:gd name="T15" fmla="*/ 262 h 300"/>
                <a:gd name="T16" fmla="*/ 24 w 206"/>
                <a:gd name="T17" fmla="*/ 300 h 300"/>
                <a:gd name="T18" fmla="*/ 0 w 206"/>
                <a:gd name="T19" fmla="*/ 295 h 300"/>
                <a:gd name="T20" fmla="*/ 22 w 206"/>
                <a:gd name="T21" fmla="*/ 257 h 300"/>
                <a:gd name="T22" fmla="*/ 44 w 206"/>
                <a:gd name="T23" fmla="*/ 221 h 300"/>
                <a:gd name="T24" fmla="*/ 67 w 206"/>
                <a:gd name="T25" fmla="*/ 184 h 300"/>
                <a:gd name="T26" fmla="*/ 90 w 206"/>
                <a:gd name="T27" fmla="*/ 147 h 300"/>
                <a:gd name="T28" fmla="*/ 113 w 206"/>
                <a:gd name="T29" fmla="*/ 110 h 300"/>
                <a:gd name="T30" fmla="*/ 135 w 206"/>
                <a:gd name="T31" fmla="*/ 73 h 300"/>
                <a:gd name="T32" fmla="*/ 157 w 206"/>
                <a:gd name="T33" fmla="*/ 36 h 300"/>
                <a:gd name="T34" fmla="*/ 181 w 206"/>
                <a:gd name="T35" fmla="*/ 0 h 300"/>
                <a:gd name="T36" fmla="*/ 206 w 206"/>
                <a:gd name="T37" fmla="*/ 3 h 300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206"/>
                <a:gd name="T58" fmla="*/ 0 h 300"/>
                <a:gd name="T59" fmla="*/ 206 w 206"/>
                <a:gd name="T60" fmla="*/ 300 h 300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206" h="300">
                  <a:moveTo>
                    <a:pt x="206" y="3"/>
                  </a:moveTo>
                  <a:lnTo>
                    <a:pt x="183" y="40"/>
                  </a:lnTo>
                  <a:lnTo>
                    <a:pt x="159" y="76"/>
                  </a:lnTo>
                  <a:lnTo>
                    <a:pt x="136" y="113"/>
                  </a:lnTo>
                  <a:lnTo>
                    <a:pt x="114" y="151"/>
                  </a:lnTo>
                  <a:lnTo>
                    <a:pt x="90" y="188"/>
                  </a:lnTo>
                  <a:lnTo>
                    <a:pt x="68" y="225"/>
                  </a:lnTo>
                  <a:lnTo>
                    <a:pt x="45" y="262"/>
                  </a:lnTo>
                  <a:lnTo>
                    <a:pt x="24" y="300"/>
                  </a:lnTo>
                  <a:lnTo>
                    <a:pt x="0" y="295"/>
                  </a:lnTo>
                  <a:lnTo>
                    <a:pt x="22" y="257"/>
                  </a:lnTo>
                  <a:lnTo>
                    <a:pt x="44" y="221"/>
                  </a:lnTo>
                  <a:lnTo>
                    <a:pt x="67" y="184"/>
                  </a:lnTo>
                  <a:lnTo>
                    <a:pt x="90" y="147"/>
                  </a:lnTo>
                  <a:lnTo>
                    <a:pt x="113" y="110"/>
                  </a:lnTo>
                  <a:lnTo>
                    <a:pt x="135" y="73"/>
                  </a:lnTo>
                  <a:lnTo>
                    <a:pt x="157" y="36"/>
                  </a:lnTo>
                  <a:lnTo>
                    <a:pt x="181" y="0"/>
                  </a:lnTo>
                  <a:lnTo>
                    <a:pt x="206" y="3"/>
                  </a:lnTo>
                  <a:close/>
                </a:path>
              </a:pathLst>
            </a:custGeom>
            <a:solidFill>
              <a:srgbClr val="FFFF00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8" name="Freeform 31"/>
            <p:cNvSpPr>
              <a:spLocks noChangeArrowheads="1"/>
            </p:cNvSpPr>
            <p:nvPr/>
          </p:nvSpPr>
          <p:spPr bwMode="auto">
            <a:xfrm>
              <a:off x="4352" y="2774"/>
              <a:ext cx="101" cy="146"/>
            </a:xfrm>
            <a:custGeom>
              <a:avLst/>
              <a:gdLst>
                <a:gd name="T0" fmla="*/ 208 w 208"/>
                <a:gd name="T1" fmla="*/ 3 h 300"/>
                <a:gd name="T2" fmla="*/ 185 w 208"/>
                <a:gd name="T3" fmla="*/ 40 h 300"/>
                <a:gd name="T4" fmla="*/ 161 w 208"/>
                <a:gd name="T5" fmla="*/ 77 h 300"/>
                <a:gd name="T6" fmla="*/ 138 w 208"/>
                <a:gd name="T7" fmla="*/ 114 h 300"/>
                <a:gd name="T8" fmla="*/ 115 w 208"/>
                <a:gd name="T9" fmla="*/ 152 h 300"/>
                <a:gd name="T10" fmla="*/ 92 w 208"/>
                <a:gd name="T11" fmla="*/ 189 h 300"/>
                <a:gd name="T12" fmla="*/ 70 w 208"/>
                <a:gd name="T13" fmla="*/ 225 h 300"/>
                <a:gd name="T14" fmla="*/ 46 w 208"/>
                <a:gd name="T15" fmla="*/ 262 h 300"/>
                <a:gd name="T16" fmla="*/ 24 w 208"/>
                <a:gd name="T17" fmla="*/ 300 h 300"/>
                <a:gd name="T18" fmla="*/ 0 w 208"/>
                <a:gd name="T19" fmla="*/ 297 h 300"/>
                <a:gd name="T20" fmla="*/ 23 w 208"/>
                <a:gd name="T21" fmla="*/ 259 h 300"/>
                <a:gd name="T22" fmla="*/ 46 w 208"/>
                <a:gd name="T23" fmla="*/ 222 h 300"/>
                <a:gd name="T24" fmla="*/ 68 w 208"/>
                <a:gd name="T25" fmla="*/ 185 h 300"/>
                <a:gd name="T26" fmla="*/ 92 w 208"/>
                <a:gd name="T27" fmla="*/ 148 h 300"/>
                <a:gd name="T28" fmla="*/ 114 w 208"/>
                <a:gd name="T29" fmla="*/ 110 h 300"/>
                <a:gd name="T30" fmla="*/ 138 w 208"/>
                <a:gd name="T31" fmla="*/ 73 h 300"/>
                <a:gd name="T32" fmla="*/ 161 w 208"/>
                <a:gd name="T33" fmla="*/ 37 h 300"/>
                <a:gd name="T34" fmla="*/ 185 w 208"/>
                <a:gd name="T35" fmla="*/ 0 h 300"/>
                <a:gd name="T36" fmla="*/ 208 w 208"/>
                <a:gd name="T37" fmla="*/ 3 h 300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208"/>
                <a:gd name="T58" fmla="*/ 0 h 300"/>
                <a:gd name="T59" fmla="*/ 208 w 208"/>
                <a:gd name="T60" fmla="*/ 300 h 300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208" h="300">
                  <a:moveTo>
                    <a:pt x="208" y="3"/>
                  </a:moveTo>
                  <a:lnTo>
                    <a:pt x="185" y="40"/>
                  </a:lnTo>
                  <a:lnTo>
                    <a:pt x="161" y="77"/>
                  </a:lnTo>
                  <a:lnTo>
                    <a:pt x="138" y="114"/>
                  </a:lnTo>
                  <a:lnTo>
                    <a:pt x="115" y="152"/>
                  </a:lnTo>
                  <a:lnTo>
                    <a:pt x="92" y="189"/>
                  </a:lnTo>
                  <a:lnTo>
                    <a:pt x="70" y="225"/>
                  </a:lnTo>
                  <a:lnTo>
                    <a:pt x="46" y="262"/>
                  </a:lnTo>
                  <a:lnTo>
                    <a:pt x="24" y="300"/>
                  </a:lnTo>
                  <a:lnTo>
                    <a:pt x="0" y="297"/>
                  </a:lnTo>
                  <a:lnTo>
                    <a:pt x="23" y="259"/>
                  </a:lnTo>
                  <a:lnTo>
                    <a:pt x="46" y="222"/>
                  </a:lnTo>
                  <a:lnTo>
                    <a:pt x="68" y="185"/>
                  </a:lnTo>
                  <a:lnTo>
                    <a:pt x="92" y="148"/>
                  </a:lnTo>
                  <a:lnTo>
                    <a:pt x="114" y="110"/>
                  </a:lnTo>
                  <a:lnTo>
                    <a:pt x="138" y="73"/>
                  </a:lnTo>
                  <a:lnTo>
                    <a:pt x="161" y="37"/>
                  </a:lnTo>
                  <a:lnTo>
                    <a:pt x="185" y="0"/>
                  </a:lnTo>
                  <a:lnTo>
                    <a:pt x="208" y="3"/>
                  </a:lnTo>
                  <a:close/>
                </a:path>
              </a:pathLst>
            </a:custGeom>
            <a:solidFill>
              <a:srgbClr val="FFFF00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9" name="Freeform 32"/>
            <p:cNvSpPr>
              <a:spLocks noChangeArrowheads="1"/>
            </p:cNvSpPr>
            <p:nvPr/>
          </p:nvSpPr>
          <p:spPr bwMode="auto">
            <a:xfrm>
              <a:off x="4401" y="2779"/>
              <a:ext cx="102" cy="149"/>
            </a:xfrm>
            <a:custGeom>
              <a:avLst/>
              <a:gdLst>
                <a:gd name="T0" fmla="*/ 209 w 209"/>
                <a:gd name="T1" fmla="*/ 4 h 305"/>
                <a:gd name="T2" fmla="*/ 185 w 209"/>
                <a:gd name="T3" fmla="*/ 41 h 305"/>
                <a:gd name="T4" fmla="*/ 163 w 209"/>
                <a:gd name="T5" fmla="*/ 78 h 305"/>
                <a:gd name="T6" fmla="*/ 140 w 209"/>
                <a:gd name="T7" fmla="*/ 116 h 305"/>
                <a:gd name="T8" fmla="*/ 117 w 209"/>
                <a:gd name="T9" fmla="*/ 154 h 305"/>
                <a:gd name="T10" fmla="*/ 94 w 209"/>
                <a:gd name="T11" fmla="*/ 191 h 305"/>
                <a:gd name="T12" fmla="*/ 71 w 209"/>
                <a:gd name="T13" fmla="*/ 229 h 305"/>
                <a:gd name="T14" fmla="*/ 48 w 209"/>
                <a:gd name="T15" fmla="*/ 267 h 305"/>
                <a:gd name="T16" fmla="*/ 26 w 209"/>
                <a:gd name="T17" fmla="*/ 305 h 305"/>
                <a:gd name="T18" fmla="*/ 0 w 209"/>
                <a:gd name="T19" fmla="*/ 302 h 305"/>
                <a:gd name="T20" fmla="*/ 22 w 209"/>
                <a:gd name="T21" fmla="*/ 264 h 305"/>
                <a:gd name="T22" fmla="*/ 46 w 209"/>
                <a:gd name="T23" fmla="*/ 226 h 305"/>
                <a:gd name="T24" fmla="*/ 69 w 209"/>
                <a:gd name="T25" fmla="*/ 188 h 305"/>
                <a:gd name="T26" fmla="*/ 93 w 209"/>
                <a:gd name="T27" fmla="*/ 151 h 305"/>
                <a:gd name="T28" fmla="*/ 115 w 209"/>
                <a:gd name="T29" fmla="*/ 113 h 305"/>
                <a:gd name="T30" fmla="*/ 138 w 209"/>
                <a:gd name="T31" fmla="*/ 75 h 305"/>
                <a:gd name="T32" fmla="*/ 162 w 209"/>
                <a:gd name="T33" fmla="*/ 37 h 305"/>
                <a:gd name="T34" fmla="*/ 185 w 209"/>
                <a:gd name="T35" fmla="*/ 0 h 305"/>
                <a:gd name="T36" fmla="*/ 209 w 209"/>
                <a:gd name="T37" fmla="*/ 4 h 305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209"/>
                <a:gd name="T58" fmla="*/ 0 h 305"/>
                <a:gd name="T59" fmla="*/ 209 w 209"/>
                <a:gd name="T60" fmla="*/ 305 h 305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209" h="305">
                  <a:moveTo>
                    <a:pt x="209" y="4"/>
                  </a:moveTo>
                  <a:lnTo>
                    <a:pt x="185" y="41"/>
                  </a:lnTo>
                  <a:lnTo>
                    <a:pt x="163" y="78"/>
                  </a:lnTo>
                  <a:lnTo>
                    <a:pt x="140" y="116"/>
                  </a:lnTo>
                  <a:lnTo>
                    <a:pt x="117" y="154"/>
                  </a:lnTo>
                  <a:lnTo>
                    <a:pt x="94" y="191"/>
                  </a:lnTo>
                  <a:lnTo>
                    <a:pt x="71" y="229"/>
                  </a:lnTo>
                  <a:lnTo>
                    <a:pt x="48" y="267"/>
                  </a:lnTo>
                  <a:lnTo>
                    <a:pt x="26" y="305"/>
                  </a:lnTo>
                  <a:lnTo>
                    <a:pt x="0" y="302"/>
                  </a:lnTo>
                  <a:lnTo>
                    <a:pt x="22" y="264"/>
                  </a:lnTo>
                  <a:lnTo>
                    <a:pt x="46" y="226"/>
                  </a:lnTo>
                  <a:lnTo>
                    <a:pt x="69" y="188"/>
                  </a:lnTo>
                  <a:lnTo>
                    <a:pt x="93" y="151"/>
                  </a:lnTo>
                  <a:lnTo>
                    <a:pt x="115" y="113"/>
                  </a:lnTo>
                  <a:lnTo>
                    <a:pt x="138" y="75"/>
                  </a:lnTo>
                  <a:lnTo>
                    <a:pt x="162" y="37"/>
                  </a:lnTo>
                  <a:lnTo>
                    <a:pt x="185" y="0"/>
                  </a:lnTo>
                  <a:lnTo>
                    <a:pt x="209" y="4"/>
                  </a:lnTo>
                  <a:close/>
                </a:path>
              </a:pathLst>
            </a:custGeom>
            <a:solidFill>
              <a:srgbClr val="FFFF00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10" name="Freeform 33"/>
            <p:cNvSpPr>
              <a:spLocks noChangeArrowheads="1"/>
            </p:cNvSpPr>
            <p:nvPr/>
          </p:nvSpPr>
          <p:spPr bwMode="auto">
            <a:xfrm>
              <a:off x="4452" y="2786"/>
              <a:ext cx="102" cy="149"/>
            </a:xfrm>
            <a:custGeom>
              <a:avLst/>
              <a:gdLst>
                <a:gd name="T0" fmla="*/ 210 w 210"/>
                <a:gd name="T1" fmla="*/ 4 h 306"/>
                <a:gd name="T2" fmla="*/ 186 w 210"/>
                <a:gd name="T3" fmla="*/ 40 h 306"/>
                <a:gd name="T4" fmla="*/ 163 w 210"/>
                <a:gd name="T5" fmla="*/ 78 h 306"/>
                <a:gd name="T6" fmla="*/ 139 w 210"/>
                <a:gd name="T7" fmla="*/ 116 h 306"/>
                <a:gd name="T8" fmla="*/ 117 w 210"/>
                <a:gd name="T9" fmla="*/ 154 h 306"/>
                <a:gd name="T10" fmla="*/ 93 w 210"/>
                <a:gd name="T11" fmla="*/ 191 h 306"/>
                <a:gd name="T12" fmla="*/ 70 w 210"/>
                <a:gd name="T13" fmla="*/ 230 h 306"/>
                <a:gd name="T14" fmla="*/ 46 w 210"/>
                <a:gd name="T15" fmla="*/ 267 h 306"/>
                <a:gd name="T16" fmla="*/ 24 w 210"/>
                <a:gd name="T17" fmla="*/ 306 h 306"/>
                <a:gd name="T18" fmla="*/ 0 w 210"/>
                <a:gd name="T19" fmla="*/ 303 h 306"/>
                <a:gd name="T20" fmla="*/ 22 w 210"/>
                <a:gd name="T21" fmla="*/ 265 h 306"/>
                <a:gd name="T22" fmla="*/ 45 w 210"/>
                <a:gd name="T23" fmla="*/ 227 h 306"/>
                <a:gd name="T24" fmla="*/ 68 w 210"/>
                <a:gd name="T25" fmla="*/ 189 h 306"/>
                <a:gd name="T26" fmla="*/ 91 w 210"/>
                <a:gd name="T27" fmla="*/ 152 h 306"/>
                <a:gd name="T28" fmla="*/ 115 w 210"/>
                <a:gd name="T29" fmla="*/ 114 h 306"/>
                <a:gd name="T30" fmla="*/ 138 w 210"/>
                <a:gd name="T31" fmla="*/ 76 h 306"/>
                <a:gd name="T32" fmla="*/ 162 w 210"/>
                <a:gd name="T33" fmla="*/ 38 h 306"/>
                <a:gd name="T34" fmla="*/ 185 w 210"/>
                <a:gd name="T35" fmla="*/ 0 h 306"/>
                <a:gd name="T36" fmla="*/ 210 w 210"/>
                <a:gd name="T37" fmla="*/ 4 h 30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210"/>
                <a:gd name="T58" fmla="*/ 0 h 306"/>
                <a:gd name="T59" fmla="*/ 210 w 210"/>
                <a:gd name="T60" fmla="*/ 306 h 30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210" h="306">
                  <a:moveTo>
                    <a:pt x="210" y="4"/>
                  </a:moveTo>
                  <a:lnTo>
                    <a:pt x="186" y="40"/>
                  </a:lnTo>
                  <a:lnTo>
                    <a:pt x="163" y="78"/>
                  </a:lnTo>
                  <a:lnTo>
                    <a:pt x="139" y="116"/>
                  </a:lnTo>
                  <a:lnTo>
                    <a:pt x="117" y="154"/>
                  </a:lnTo>
                  <a:lnTo>
                    <a:pt x="93" y="191"/>
                  </a:lnTo>
                  <a:lnTo>
                    <a:pt x="70" y="230"/>
                  </a:lnTo>
                  <a:lnTo>
                    <a:pt x="46" y="267"/>
                  </a:lnTo>
                  <a:lnTo>
                    <a:pt x="24" y="306"/>
                  </a:lnTo>
                  <a:lnTo>
                    <a:pt x="0" y="303"/>
                  </a:lnTo>
                  <a:lnTo>
                    <a:pt x="22" y="265"/>
                  </a:lnTo>
                  <a:lnTo>
                    <a:pt x="45" y="227"/>
                  </a:lnTo>
                  <a:lnTo>
                    <a:pt x="68" y="189"/>
                  </a:lnTo>
                  <a:lnTo>
                    <a:pt x="91" y="152"/>
                  </a:lnTo>
                  <a:lnTo>
                    <a:pt x="115" y="114"/>
                  </a:lnTo>
                  <a:lnTo>
                    <a:pt x="138" y="76"/>
                  </a:lnTo>
                  <a:lnTo>
                    <a:pt x="162" y="38"/>
                  </a:lnTo>
                  <a:lnTo>
                    <a:pt x="185" y="0"/>
                  </a:lnTo>
                  <a:lnTo>
                    <a:pt x="210" y="4"/>
                  </a:lnTo>
                  <a:close/>
                </a:path>
              </a:pathLst>
            </a:custGeom>
            <a:solidFill>
              <a:srgbClr val="FFFF00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11" name="Freeform 34"/>
            <p:cNvSpPr>
              <a:spLocks noChangeArrowheads="1"/>
            </p:cNvSpPr>
            <p:nvPr/>
          </p:nvSpPr>
          <p:spPr bwMode="auto">
            <a:xfrm>
              <a:off x="4503" y="2792"/>
              <a:ext cx="103" cy="150"/>
            </a:xfrm>
            <a:custGeom>
              <a:avLst/>
              <a:gdLst>
                <a:gd name="T0" fmla="*/ 214 w 214"/>
                <a:gd name="T1" fmla="*/ 4 h 310"/>
                <a:gd name="T2" fmla="*/ 189 w 214"/>
                <a:gd name="T3" fmla="*/ 41 h 310"/>
                <a:gd name="T4" fmla="*/ 166 w 214"/>
                <a:gd name="T5" fmla="*/ 80 h 310"/>
                <a:gd name="T6" fmla="*/ 142 w 214"/>
                <a:gd name="T7" fmla="*/ 118 h 310"/>
                <a:gd name="T8" fmla="*/ 119 w 214"/>
                <a:gd name="T9" fmla="*/ 157 h 310"/>
                <a:gd name="T10" fmla="*/ 95 w 214"/>
                <a:gd name="T11" fmla="*/ 194 h 310"/>
                <a:gd name="T12" fmla="*/ 72 w 214"/>
                <a:gd name="T13" fmla="*/ 233 h 310"/>
                <a:gd name="T14" fmla="*/ 48 w 214"/>
                <a:gd name="T15" fmla="*/ 271 h 310"/>
                <a:gd name="T16" fmla="*/ 25 w 214"/>
                <a:gd name="T17" fmla="*/ 310 h 310"/>
                <a:gd name="T18" fmla="*/ 0 w 214"/>
                <a:gd name="T19" fmla="*/ 307 h 310"/>
                <a:gd name="T20" fmla="*/ 22 w 214"/>
                <a:gd name="T21" fmla="*/ 267 h 310"/>
                <a:gd name="T22" fmla="*/ 46 w 214"/>
                <a:gd name="T23" fmla="*/ 230 h 310"/>
                <a:gd name="T24" fmla="*/ 69 w 214"/>
                <a:gd name="T25" fmla="*/ 190 h 310"/>
                <a:gd name="T26" fmla="*/ 93 w 214"/>
                <a:gd name="T27" fmla="*/ 154 h 310"/>
                <a:gd name="T28" fmla="*/ 116 w 214"/>
                <a:gd name="T29" fmla="*/ 114 h 310"/>
                <a:gd name="T30" fmla="*/ 140 w 214"/>
                <a:gd name="T31" fmla="*/ 76 h 310"/>
                <a:gd name="T32" fmla="*/ 163 w 214"/>
                <a:gd name="T33" fmla="*/ 37 h 310"/>
                <a:gd name="T34" fmla="*/ 188 w 214"/>
                <a:gd name="T35" fmla="*/ 0 h 310"/>
                <a:gd name="T36" fmla="*/ 214 w 214"/>
                <a:gd name="T37" fmla="*/ 4 h 310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214"/>
                <a:gd name="T58" fmla="*/ 0 h 310"/>
                <a:gd name="T59" fmla="*/ 214 w 214"/>
                <a:gd name="T60" fmla="*/ 310 h 310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214" h="310">
                  <a:moveTo>
                    <a:pt x="214" y="4"/>
                  </a:moveTo>
                  <a:lnTo>
                    <a:pt x="189" y="41"/>
                  </a:lnTo>
                  <a:lnTo>
                    <a:pt x="166" y="80"/>
                  </a:lnTo>
                  <a:lnTo>
                    <a:pt x="142" y="118"/>
                  </a:lnTo>
                  <a:lnTo>
                    <a:pt x="119" y="157"/>
                  </a:lnTo>
                  <a:lnTo>
                    <a:pt x="95" y="194"/>
                  </a:lnTo>
                  <a:lnTo>
                    <a:pt x="72" y="233"/>
                  </a:lnTo>
                  <a:lnTo>
                    <a:pt x="48" y="271"/>
                  </a:lnTo>
                  <a:lnTo>
                    <a:pt x="25" y="310"/>
                  </a:lnTo>
                  <a:lnTo>
                    <a:pt x="0" y="307"/>
                  </a:lnTo>
                  <a:lnTo>
                    <a:pt x="22" y="267"/>
                  </a:lnTo>
                  <a:lnTo>
                    <a:pt x="46" y="230"/>
                  </a:lnTo>
                  <a:lnTo>
                    <a:pt x="69" y="190"/>
                  </a:lnTo>
                  <a:lnTo>
                    <a:pt x="93" y="154"/>
                  </a:lnTo>
                  <a:lnTo>
                    <a:pt x="116" y="114"/>
                  </a:lnTo>
                  <a:lnTo>
                    <a:pt x="140" y="76"/>
                  </a:lnTo>
                  <a:lnTo>
                    <a:pt x="163" y="37"/>
                  </a:lnTo>
                  <a:lnTo>
                    <a:pt x="188" y="0"/>
                  </a:lnTo>
                  <a:lnTo>
                    <a:pt x="214" y="4"/>
                  </a:lnTo>
                  <a:close/>
                </a:path>
              </a:pathLst>
            </a:custGeom>
            <a:solidFill>
              <a:srgbClr val="FFFF00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12" name="Freeform 35"/>
            <p:cNvSpPr>
              <a:spLocks noChangeArrowheads="1"/>
            </p:cNvSpPr>
            <p:nvPr/>
          </p:nvSpPr>
          <p:spPr bwMode="auto">
            <a:xfrm>
              <a:off x="4553" y="2797"/>
              <a:ext cx="104" cy="152"/>
            </a:xfrm>
            <a:custGeom>
              <a:avLst/>
              <a:gdLst>
                <a:gd name="T0" fmla="*/ 214 w 214"/>
                <a:gd name="T1" fmla="*/ 4 h 311"/>
                <a:gd name="T2" fmla="*/ 190 w 214"/>
                <a:gd name="T3" fmla="*/ 42 h 311"/>
                <a:gd name="T4" fmla="*/ 166 w 214"/>
                <a:gd name="T5" fmla="*/ 80 h 311"/>
                <a:gd name="T6" fmla="*/ 143 w 214"/>
                <a:gd name="T7" fmla="*/ 118 h 311"/>
                <a:gd name="T8" fmla="*/ 119 w 214"/>
                <a:gd name="T9" fmla="*/ 157 h 311"/>
                <a:gd name="T10" fmla="*/ 95 w 214"/>
                <a:gd name="T11" fmla="*/ 195 h 311"/>
                <a:gd name="T12" fmla="*/ 71 w 214"/>
                <a:gd name="T13" fmla="*/ 234 h 311"/>
                <a:gd name="T14" fmla="*/ 48 w 214"/>
                <a:gd name="T15" fmla="*/ 272 h 311"/>
                <a:gd name="T16" fmla="*/ 25 w 214"/>
                <a:gd name="T17" fmla="*/ 311 h 311"/>
                <a:gd name="T18" fmla="*/ 0 w 214"/>
                <a:gd name="T19" fmla="*/ 308 h 311"/>
                <a:gd name="T20" fmla="*/ 23 w 214"/>
                <a:gd name="T21" fmla="*/ 269 h 311"/>
                <a:gd name="T22" fmla="*/ 47 w 214"/>
                <a:gd name="T23" fmla="*/ 231 h 311"/>
                <a:gd name="T24" fmla="*/ 70 w 214"/>
                <a:gd name="T25" fmla="*/ 192 h 311"/>
                <a:gd name="T26" fmla="*/ 94 w 214"/>
                <a:gd name="T27" fmla="*/ 154 h 311"/>
                <a:gd name="T28" fmla="*/ 117 w 214"/>
                <a:gd name="T29" fmla="*/ 115 h 311"/>
                <a:gd name="T30" fmla="*/ 140 w 214"/>
                <a:gd name="T31" fmla="*/ 77 h 311"/>
                <a:gd name="T32" fmla="*/ 164 w 214"/>
                <a:gd name="T33" fmla="*/ 38 h 311"/>
                <a:gd name="T34" fmla="*/ 189 w 214"/>
                <a:gd name="T35" fmla="*/ 0 h 311"/>
                <a:gd name="T36" fmla="*/ 214 w 214"/>
                <a:gd name="T37" fmla="*/ 4 h 311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214"/>
                <a:gd name="T58" fmla="*/ 0 h 311"/>
                <a:gd name="T59" fmla="*/ 214 w 214"/>
                <a:gd name="T60" fmla="*/ 311 h 311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214" h="311">
                  <a:moveTo>
                    <a:pt x="214" y="4"/>
                  </a:moveTo>
                  <a:lnTo>
                    <a:pt x="190" y="42"/>
                  </a:lnTo>
                  <a:lnTo>
                    <a:pt x="166" y="80"/>
                  </a:lnTo>
                  <a:lnTo>
                    <a:pt x="143" y="118"/>
                  </a:lnTo>
                  <a:lnTo>
                    <a:pt x="119" y="157"/>
                  </a:lnTo>
                  <a:lnTo>
                    <a:pt x="95" y="195"/>
                  </a:lnTo>
                  <a:lnTo>
                    <a:pt x="71" y="234"/>
                  </a:lnTo>
                  <a:lnTo>
                    <a:pt x="48" y="272"/>
                  </a:lnTo>
                  <a:lnTo>
                    <a:pt x="25" y="311"/>
                  </a:lnTo>
                  <a:lnTo>
                    <a:pt x="0" y="308"/>
                  </a:lnTo>
                  <a:lnTo>
                    <a:pt x="23" y="269"/>
                  </a:lnTo>
                  <a:lnTo>
                    <a:pt x="47" y="231"/>
                  </a:lnTo>
                  <a:lnTo>
                    <a:pt x="70" y="192"/>
                  </a:lnTo>
                  <a:lnTo>
                    <a:pt x="94" y="154"/>
                  </a:lnTo>
                  <a:lnTo>
                    <a:pt x="117" y="115"/>
                  </a:lnTo>
                  <a:lnTo>
                    <a:pt x="140" y="77"/>
                  </a:lnTo>
                  <a:lnTo>
                    <a:pt x="164" y="38"/>
                  </a:lnTo>
                  <a:lnTo>
                    <a:pt x="189" y="0"/>
                  </a:lnTo>
                  <a:lnTo>
                    <a:pt x="214" y="4"/>
                  </a:lnTo>
                  <a:close/>
                </a:path>
              </a:pathLst>
            </a:custGeom>
            <a:solidFill>
              <a:srgbClr val="FFFF00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13" name="Freeform 36"/>
            <p:cNvSpPr>
              <a:spLocks noChangeArrowheads="1"/>
            </p:cNvSpPr>
            <p:nvPr/>
          </p:nvSpPr>
          <p:spPr bwMode="auto">
            <a:xfrm>
              <a:off x="4604" y="2805"/>
              <a:ext cx="105" cy="152"/>
            </a:xfrm>
            <a:custGeom>
              <a:avLst/>
              <a:gdLst>
                <a:gd name="T0" fmla="*/ 215 w 215"/>
                <a:gd name="T1" fmla="*/ 1 h 313"/>
                <a:gd name="T2" fmla="*/ 190 w 215"/>
                <a:gd name="T3" fmla="*/ 39 h 313"/>
                <a:gd name="T4" fmla="*/ 166 w 215"/>
                <a:gd name="T5" fmla="*/ 78 h 313"/>
                <a:gd name="T6" fmla="*/ 142 w 215"/>
                <a:gd name="T7" fmla="*/ 117 h 313"/>
                <a:gd name="T8" fmla="*/ 119 w 215"/>
                <a:gd name="T9" fmla="*/ 157 h 313"/>
                <a:gd name="T10" fmla="*/ 94 w 215"/>
                <a:gd name="T11" fmla="*/ 195 h 313"/>
                <a:gd name="T12" fmla="*/ 71 w 215"/>
                <a:gd name="T13" fmla="*/ 235 h 313"/>
                <a:gd name="T14" fmla="*/ 47 w 215"/>
                <a:gd name="T15" fmla="*/ 273 h 313"/>
                <a:gd name="T16" fmla="*/ 24 w 215"/>
                <a:gd name="T17" fmla="*/ 313 h 313"/>
                <a:gd name="T18" fmla="*/ 0 w 215"/>
                <a:gd name="T19" fmla="*/ 310 h 313"/>
                <a:gd name="T20" fmla="*/ 24 w 215"/>
                <a:gd name="T21" fmla="*/ 269 h 313"/>
                <a:gd name="T22" fmla="*/ 47 w 215"/>
                <a:gd name="T23" fmla="*/ 231 h 313"/>
                <a:gd name="T24" fmla="*/ 71 w 215"/>
                <a:gd name="T25" fmla="*/ 191 h 313"/>
                <a:gd name="T26" fmla="*/ 94 w 215"/>
                <a:gd name="T27" fmla="*/ 153 h 313"/>
                <a:gd name="T28" fmla="*/ 118 w 215"/>
                <a:gd name="T29" fmla="*/ 114 h 313"/>
                <a:gd name="T30" fmla="*/ 141 w 215"/>
                <a:gd name="T31" fmla="*/ 76 h 313"/>
                <a:gd name="T32" fmla="*/ 166 w 215"/>
                <a:gd name="T33" fmla="*/ 37 h 313"/>
                <a:gd name="T34" fmla="*/ 190 w 215"/>
                <a:gd name="T35" fmla="*/ 0 h 313"/>
                <a:gd name="T36" fmla="*/ 215 w 215"/>
                <a:gd name="T37" fmla="*/ 1 h 313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215"/>
                <a:gd name="T58" fmla="*/ 0 h 313"/>
                <a:gd name="T59" fmla="*/ 215 w 215"/>
                <a:gd name="T60" fmla="*/ 313 h 313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215" h="313">
                  <a:moveTo>
                    <a:pt x="215" y="1"/>
                  </a:moveTo>
                  <a:lnTo>
                    <a:pt x="190" y="39"/>
                  </a:lnTo>
                  <a:lnTo>
                    <a:pt x="166" y="78"/>
                  </a:lnTo>
                  <a:lnTo>
                    <a:pt x="142" y="117"/>
                  </a:lnTo>
                  <a:lnTo>
                    <a:pt x="119" y="157"/>
                  </a:lnTo>
                  <a:lnTo>
                    <a:pt x="94" y="195"/>
                  </a:lnTo>
                  <a:lnTo>
                    <a:pt x="71" y="235"/>
                  </a:lnTo>
                  <a:lnTo>
                    <a:pt x="47" y="273"/>
                  </a:lnTo>
                  <a:lnTo>
                    <a:pt x="24" y="313"/>
                  </a:lnTo>
                  <a:lnTo>
                    <a:pt x="0" y="310"/>
                  </a:lnTo>
                  <a:lnTo>
                    <a:pt x="24" y="269"/>
                  </a:lnTo>
                  <a:lnTo>
                    <a:pt x="47" y="231"/>
                  </a:lnTo>
                  <a:lnTo>
                    <a:pt x="71" y="191"/>
                  </a:lnTo>
                  <a:lnTo>
                    <a:pt x="94" y="153"/>
                  </a:lnTo>
                  <a:lnTo>
                    <a:pt x="118" y="114"/>
                  </a:lnTo>
                  <a:lnTo>
                    <a:pt x="141" y="76"/>
                  </a:lnTo>
                  <a:lnTo>
                    <a:pt x="166" y="37"/>
                  </a:lnTo>
                  <a:lnTo>
                    <a:pt x="190" y="0"/>
                  </a:lnTo>
                  <a:lnTo>
                    <a:pt x="215" y="1"/>
                  </a:lnTo>
                  <a:close/>
                </a:path>
              </a:pathLst>
            </a:custGeom>
            <a:solidFill>
              <a:srgbClr val="FFFF00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14" name="Freeform 37"/>
            <p:cNvSpPr>
              <a:spLocks noChangeArrowheads="1"/>
            </p:cNvSpPr>
            <p:nvPr/>
          </p:nvSpPr>
          <p:spPr bwMode="auto">
            <a:xfrm>
              <a:off x="4654" y="2810"/>
              <a:ext cx="105" cy="154"/>
            </a:xfrm>
            <a:custGeom>
              <a:avLst/>
              <a:gdLst>
                <a:gd name="T0" fmla="*/ 217 w 217"/>
                <a:gd name="T1" fmla="*/ 4 h 315"/>
                <a:gd name="T2" fmla="*/ 192 w 217"/>
                <a:gd name="T3" fmla="*/ 42 h 315"/>
                <a:gd name="T4" fmla="*/ 168 w 217"/>
                <a:gd name="T5" fmla="*/ 81 h 315"/>
                <a:gd name="T6" fmla="*/ 144 w 217"/>
                <a:gd name="T7" fmla="*/ 120 h 315"/>
                <a:gd name="T8" fmla="*/ 121 w 217"/>
                <a:gd name="T9" fmla="*/ 159 h 315"/>
                <a:gd name="T10" fmla="*/ 96 w 217"/>
                <a:gd name="T11" fmla="*/ 197 h 315"/>
                <a:gd name="T12" fmla="*/ 73 w 217"/>
                <a:gd name="T13" fmla="*/ 237 h 315"/>
                <a:gd name="T14" fmla="*/ 48 w 217"/>
                <a:gd name="T15" fmla="*/ 275 h 315"/>
                <a:gd name="T16" fmla="*/ 25 w 217"/>
                <a:gd name="T17" fmla="*/ 315 h 315"/>
                <a:gd name="T18" fmla="*/ 0 w 217"/>
                <a:gd name="T19" fmla="*/ 312 h 315"/>
                <a:gd name="T20" fmla="*/ 23 w 217"/>
                <a:gd name="T21" fmla="*/ 272 h 315"/>
                <a:gd name="T22" fmla="*/ 48 w 217"/>
                <a:gd name="T23" fmla="*/ 234 h 315"/>
                <a:gd name="T24" fmla="*/ 71 w 217"/>
                <a:gd name="T25" fmla="*/ 194 h 315"/>
                <a:gd name="T26" fmla="*/ 96 w 217"/>
                <a:gd name="T27" fmla="*/ 156 h 315"/>
                <a:gd name="T28" fmla="*/ 120 w 217"/>
                <a:gd name="T29" fmla="*/ 117 h 315"/>
                <a:gd name="T30" fmla="*/ 143 w 217"/>
                <a:gd name="T31" fmla="*/ 77 h 315"/>
                <a:gd name="T32" fmla="*/ 166 w 217"/>
                <a:gd name="T33" fmla="*/ 38 h 315"/>
                <a:gd name="T34" fmla="*/ 191 w 217"/>
                <a:gd name="T35" fmla="*/ 0 h 315"/>
                <a:gd name="T36" fmla="*/ 217 w 217"/>
                <a:gd name="T37" fmla="*/ 4 h 315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217"/>
                <a:gd name="T58" fmla="*/ 0 h 315"/>
                <a:gd name="T59" fmla="*/ 217 w 217"/>
                <a:gd name="T60" fmla="*/ 315 h 315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217" h="315">
                  <a:moveTo>
                    <a:pt x="217" y="4"/>
                  </a:moveTo>
                  <a:lnTo>
                    <a:pt x="192" y="42"/>
                  </a:lnTo>
                  <a:lnTo>
                    <a:pt x="168" y="81"/>
                  </a:lnTo>
                  <a:lnTo>
                    <a:pt x="144" y="120"/>
                  </a:lnTo>
                  <a:lnTo>
                    <a:pt x="121" y="159"/>
                  </a:lnTo>
                  <a:lnTo>
                    <a:pt x="96" y="197"/>
                  </a:lnTo>
                  <a:lnTo>
                    <a:pt x="73" y="237"/>
                  </a:lnTo>
                  <a:lnTo>
                    <a:pt x="48" y="275"/>
                  </a:lnTo>
                  <a:lnTo>
                    <a:pt x="25" y="315"/>
                  </a:lnTo>
                  <a:lnTo>
                    <a:pt x="0" y="312"/>
                  </a:lnTo>
                  <a:lnTo>
                    <a:pt x="23" y="272"/>
                  </a:lnTo>
                  <a:lnTo>
                    <a:pt x="48" y="234"/>
                  </a:lnTo>
                  <a:lnTo>
                    <a:pt x="71" y="194"/>
                  </a:lnTo>
                  <a:lnTo>
                    <a:pt x="96" y="156"/>
                  </a:lnTo>
                  <a:lnTo>
                    <a:pt x="120" y="117"/>
                  </a:lnTo>
                  <a:lnTo>
                    <a:pt x="143" y="77"/>
                  </a:lnTo>
                  <a:lnTo>
                    <a:pt x="166" y="38"/>
                  </a:lnTo>
                  <a:lnTo>
                    <a:pt x="191" y="0"/>
                  </a:lnTo>
                  <a:lnTo>
                    <a:pt x="217" y="4"/>
                  </a:lnTo>
                  <a:close/>
                </a:path>
              </a:pathLst>
            </a:custGeom>
            <a:solidFill>
              <a:srgbClr val="FFFF00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15" name="Freeform 38"/>
            <p:cNvSpPr>
              <a:spLocks noChangeArrowheads="1"/>
            </p:cNvSpPr>
            <p:nvPr/>
          </p:nvSpPr>
          <p:spPr bwMode="auto">
            <a:xfrm>
              <a:off x="4704" y="2816"/>
              <a:ext cx="106" cy="156"/>
            </a:xfrm>
            <a:custGeom>
              <a:avLst/>
              <a:gdLst>
                <a:gd name="T0" fmla="*/ 217 w 217"/>
                <a:gd name="T1" fmla="*/ 1 h 318"/>
                <a:gd name="T2" fmla="*/ 193 w 217"/>
                <a:gd name="T3" fmla="*/ 40 h 318"/>
                <a:gd name="T4" fmla="*/ 168 w 217"/>
                <a:gd name="T5" fmla="*/ 79 h 318"/>
                <a:gd name="T6" fmla="*/ 144 w 217"/>
                <a:gd name="T7" fmla="*/ 119 h 318"/>
                <a:gd name="T8" fmla="*/ 120 w 217"/>
                <a:gd name="T9" fmla="*/ 159 h 318"/>
                <a:gd name="T10" fmla="*/ 96 w 217"/>
                <a:gd name="T11" fmla="*/ 199 h 318"/>
                <a:gd name="T12" fmla="*/ 72 w 217"/>
                <a:gd name="T13" fmla="*/ 238 h 318"/>
                <a:gd name="T14" fmla="*/ 49 w 217"/>
                <a:gd name="T15" fmla="*/ 278 h 318"/>
                <a:gd name="T16" fmla="*/ 25 w 217"/>
                <a:gd name="T17" fmla="*/ 318 h 318"/>
                <a:gd name="T18" fmla="*/ 0 w 217"/>
                <a:gd name="T19" fmla="*/ 315 h 318"/>
                <a:gd name="T20" fmla="*/ 23 w 217"/>
                <a:gd name="T21" fmla="*/ 274 h 318"/>
                <a:gd name="T22" fmla="*/ 48 w 217"/>
                <a:gd name="T23" fmla="*/ 234 h 318"/>
                <a:gd name="T24" fmla="*/ 72 w 217"/>
                <a:gd name="T25" fmla="*/ 195 h 318"/>
                <a:gd name="T26" fmla="*/ 97 w 217"/>
                <a:gd name="T27" fmla="*/ 156 h 318"/>
                <a:gd name="T28" fmla="*/ 120 w 217"/>
                <a:gd name="T29" fmla="*/ 116 h 318"/>
                <a:gd name="T30" fmla="*/ 145 w 217"/>
                <a:gd name="T31" fmla="*/ 77 h 318"/>
                <a:gd name="T32" fmla="*/ 169 w 217"/>
                <a:gd name="T33" fmla="*/ 38 h 318"/>
                <a:gd name="T34" fmla="*/ 194 w 217"/>
                <a:gd name="T35" fmla="*/ 0 h 318"/>
                <a:gd name="T36" fmla="*/ 217 w 217"/>
                <a:gd name="T37" fmla="*/ 1 h 318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217"/>
                <a:gd name="T58" fmla="*/ 0 h 318"/>
                <a:gd name="T59" fmla="*/ 217 w 217"/>
                <a:gd name="T60" fmla="*/ 318 h 318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217" h="318">
                  <a:moveTo>
                    <a:pt x="217" y="1"/>
                  </a:moveTo>
                  <a:lnTo>
                    <a:pt x="193" y="40"/>
                  </a:lnTo>
                  <a:lnTo>
                    <a:pt x="168" y="79"/>
                  </a:lnTo>
                  <a:lnTo>
                    <a:pt x="144" y="119"/>
                  </a:lnTo>
                  <a:lnTo>
                    <a:pt x="120" y="159"/>
                  </a:lnTo>
                  <a:lnTo>
                    <a:pt x="96" y="199"/>
                  </a:lnTo>
                  <a:lnTo>
                    <a:pt x="72" y="238"/>
                  </a:lnTo>
                  <a:lnTo>
                    <a:pt x="49" y="278"/>
                  </a:lnTo>
                  <a:lnTo>
                    <a:pt x="25" y="318"/>
                  </a:lnTo>
                  <a:lnTo>
                    <a:pt x="0" y="315"/>
                  </a:lnTo>
                  <a:lnTo>
                    <a:pt x="23" y="274"/>
                  </a:lnTo>
                  <a:lnTo>
                    <a:pt x="48" y="234"/>
                  </a:lnTo>
                  <a:lnTo>
                    <a:pt x="72" y="195"/>
                  </a:lnTo>
                  <a:lnTo>
                    <a:pt x="97" y="156"/>
                  </a:lnTo>
                  <a:lnTo>
                    <a:pt x="120" y="116"/>
                  </a:lnTo>
                  <a:lnTo>
                    <a:pt x="145" y="77"/>
                  </a:lnTo>
                  <a:lnTo>
                    <a:pt x="169" y="38"/>
                  </a:lnTo>
                  <a:lnTo>
                    <a:pt x="194" y="0"/>
                  </a:lnTo>
                  <a:lnTo>
                    <a:pt x="217" y="1"/>
                  </a:lnTo>
                  <a:close/>
                </a:path>
              </a:pathLst>
            </a:custGeom>
            <a:solidFill>
              <a:srgbClr val="FFFF00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16" name="Freeform 39"/>
            <p:cNvSpPr>
              <a:spLocks noChangeArrowheads="1"/>
            </p:cNvSpPr>
            <p:nvPr/>
          </p:nvSpPr>
          <p:spPr bwMode="auto">
            <a:xfrm>
              <a:off x="4756" y="2822"/>
              <a:ext cx="106" cy="156"/>
            </a:xfrm>
            <a:custGeom>
              <a:avLst/>
              <a:gdLst>
                <a:gd name="T0" fmla="*/ 218 w 218"/>
                <a:gd name="T1" fmla="*/ 3 h 319"/>
                <a:gd name="T2" fmla="*/ 194 w 218"/>
                <a:gd name="T3" fmla="*/ 42 h 319"/>
                <a:gd name="T4" fmla="*/ 169 w 218"/>
                <a:gd name="T5" fmla="*/ 81 h 319"/>
                <a:gd name="T6" fmla="*/ 145 w 218"/>
                <a:gd name="T7" fmla="*/ 121 h 319"/>
                <a:gd name="T8" fmla="*/ 121 w 218"/>
                <a:gd name="T9" fmla="*/ 161 h 319"/>
                <a:gd name="T10" fmla="*/ 96 w 218"/>
                <a:gd name="T11" fmla="*/ 200 h 319"/>
                <a:gd name="T12" fmla="*/ 72 w 218"/>
                <a:gd name="T13" fmla="*/ 240 h 319"/>
                <a:gd name="T14" fmla="*/ 47 w 218"/>
                <a:gd name="T15" fmla="*/ 279 h 319"/>
                <a:gd name="T16" fmla="*/ 24 w 218"/>
                <a:gd name="T17" fmla="*/ 319 h 319"/>
                <a:gd name="T18" fmla="*/ 0 w 218"/>
                <a:gd name="T19" fmla="*/ 316 h 319"/>
                <a:gd name="T20" fmla="*/ 24 w 218"/>
                <a:gd name="T21" fmla="*/ 276 h 319"/>
                <a:gd name="T22" fmla="*/ 48 w 218"/>
                <a:gd name="T23" fmla="*/ 237 h 319"/>
                <a:gd name="T24" fmla="*/ 72 w 218"/>
                <a:gd name="T25" fmla="*/ 197 h 319"/>
                <a:gd name="T26" fmla="*/ 96 w 218"/>
                <a:gd name="T27" fmla="*/ 157 h 319"/>
                <a:gd name="T28" fmla="*/ 120 w 218"/>
                <a:gd name="T29" fmla="*/ 117 h 319"/>
                <a:gd name="T30" fmla="*/ 145 w 218"/>
                <a:gd name="T31" fmla="*/ 78 h 319"/>
                <a:gd name="T32" fmla="*/ 169 w 218"/>
                <a:gd name="T33" fmla="*/ 39 h 319"/>
                <a:gd name="T34" fmla="*/ 194 w 218"/>
                <a:gd name="T35" fmla="*/ 0 h 319"/>
                <a:gd name="T36" fmla="*/ 218 w 218"/>
                <a:gd name="T37" fmla="*/ 3 h 319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218"/>
                <a:gd name="T58" fmla="*/ 0 h 319"/>
                <a:gd name="T59" fmla="*/ 218 w 218"/>
                <a:gd name="T60" fmla="*/ 319 h 319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218" h="319">
                  <a:moveTo>
                    <a:pt x="218" y="3"/>
                  </a:moveTo>
                  <a:lnTo>
                    <a:pt x="194" y="42"/>
                  </a:lnTo>
                  <a:lnTo>
                    <a:pt x="169" y="81"/>
                  </a:lnTo>
                  <a:lnTo>
                    <a:pt x="145" y="121"/>
                  </a:lnTo>
                  <a:lnTo>
                    <a:pt x="121" y="161"/>
                  </a:lnTo>
                  <a:lnTo>
                    <a:pt x="96" y="200"/>
                  </a:lnTo>
                  <a:lnTo>
                    <a:pt x="72" y="240"/>
                  </a:lnTo>
                  <a:lnTo>
                    <a:pt x="47" y="279"/>
                  </a:lnTo>
                  <a:lnTo>
                    <a:pt x="24" y="319"/>
                  </a:lnTo>
                  <a:lnTo>
                    <a:pt x="0" y="316"/>
                  </a:lnTo>
                  <a:lnTo>
                    <a:pt x="24" y="276"/>
                  </a:lnTo>
                  <a:lnTo>
                    <a:pt x="48" y="237"/>
                  </a:lnTo>
                  <a:lnTo>
                    <a:pt x="72" y="197"/>
                  </a:lnTo>
                  <a:lnTo>
                    <a:pt x="96" y="157"/>
                  </a:lnTo>
                  <a:lnTo>
                    <a:pt x="120" y="117"/>
                  </a:lnTo>
                  <a:lnTo>
                    <a:pt x="145" y="78"/>
                  </a:lnTo>
                  <a:lnTo>
                    <a:pt x="169" y="39"/>
                  </a:lnTo>
                  <a:lnTo>
                    <a:pt x="194" y="0"/>
                  </a:lnTo>
                  <a:lnTo>
                    <a:pt x="218" y="3"/>
                  </a:lnTo>
                  <a:close/>
                </a:path>
              </a:pathLst>
            </a:custGeom>
            <a:solidFill>
              <a:srgbClr val="FFFF00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17" name="Freeform 40"/>
            <p:cNvSpPr>
              <a:spLocks noChangeArrowheads="1"/>
            </p:cNvSpPr>
            <p:nvPr/>
          </p:nvSpPr>
          <p:spPr bwMode="auto">
            <a:xfrm>
              <a:off x="4806" y="2828"/>
              <a:ext cx="107" cy="158"/>
            </a:xfrm>
            <a:custGeom>
              <a:avLst/>
              <a:gdLst>
                <a:gd name="T0" fmla="*/ 219 w 219"/>
                <a:gd name="T1" fmla="*/ 3 h 324"/>
                <a:gd name="T2" fmla="*/ 193 w 219"/>
                <a:gd name="T3" fmla="*/ 43 h 324"/>
                <a:gd name="T4" fmla="*/ 170 w 219"/>
                <a:gd name="T5" fmla="*/ 83 h 324"/>
                <a:gd name="T6" fmla="*/ 144 w 219"/>
                <a:gd name="T7" fmla="*/ 123 h 324"/>
                <a:gd name="T8" fmla="*/ 121 w 219"/>
                <a:gd name="T9" fmla="*/ 163 h 324"/>
                <a:gd name="T10" fmla="*/ 96 w 219"/>
                <a:gd name="T11" fmla="*/ 203 h 324"/>
                <a:gd name="T12" fmla="*/ 71 w 219"/>
                <a:gd name="T13" fmla="*/ 244 h 324"/>
                <a:gd name="T14" fmla="*/ 47 w 219"/>
                <a:gd name="T15" fmla="*/ 284 h 324"/>
                <a:gd name="T16" fmla="*/ 23 w 219"/>
                <a:gd name="T17" fmla="*/ 324 h 324"/>
                <a:gd name="T18" fmla="*/ 0 w 219"/>
                <a:gd name="T19" fmla="*/ 321 h 324"/>
                <a:gd name="T20" fmla="*/ 23 w 219"/>
                <a:gd name="T21" fmla="*/ 281 h 324"/>
                <a:gd name="T22" fmla="*/ 48 w 219"/>
                <a:gd name="T23" fmla="*/ 240 h 324"/>
                <a:gd name="T24" fmla="*/ 71 w 219"/>
                <a:gd name="T25" fmla="*/ 200 h 324"/>
                <a:gd name="T26" fmla="*/ 96 w 219"/>
                <a:gd name="T27" fmla="*/ 160 h 324"/>
                <a:gd name="T28" fmla="*/ 120 w 219"/>
                <a:gd name="T29" fmla="*/ 120 h 324"/>
                <a:gd name="T30" fmla="*/ 145 w 219"/>
                <a:gd name="T31" fmla="*/ 79 h 324"/>
                <a:gd name="T32" fmla="*/ 170 w 219"/>
                <a:gd name="T33" fmla="*/ 39 h 324"/>
                <a:gd name="T34" fmla="*/ 196 w 219"/>
                <a:gd name="T35" fmla="*/ 0 h 324"/>
                <a:gd name="T36" fmla="*/ 219 w 219"/>
                <a:gd name="T37" fmla="*/ 3 h 324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219"/>
                <a:gd name="T58" fmla="*/ 0 h 324"/>
                <a:gd name="T59" fmla="*/ 219 w 219"/>
                <a:gd name="T60" fmla="*/ 324 h 324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219" h="324">
                  <a:moveTo>
                    <a:pt x="219" y="3"/>
                  </a:moveTo>
                  <a:lnTo>
                    <a:pt x="193" y="43"/>
                  </a:lnTo>
                  <a:lnTo>
                    <a:pt x="170" y="83"/>
                  </a:lnTo>
                  <a:lnTo>
                    <a:pt x="144" y="123"/>
                  </a:lnTo>
                  <a:lnTo>
                    <a:pt x="121" y="163"/>
                  </a:lnTo>
                  <a:lnTo>
                    <a:pt x="96" y="203"/>
                  </a:lnTo>
                  <a:lnTo>
                    <a:pt x="71" y="244"/>
                  </a:lnTo>
                  <a:lnTo>
                    <a:pt x="47" y="284"/>
                  </a:lnTo>
                  <a:lnTo>
                    <a:pt x="23" y="324"/>
                  </a:lnTo>
                  <a:lnTo>
                    <a:pt x="0" y="321"/>
                  </a:lnTo>
                  <a:lnTo>
                    <a:pt x="23" y="281"/>
                  </a:lnTo>
                  <a:lnTo>
                    <a:pt x="48" y="240"/>
                  </a:lnTo>
                  <a:lnTo>
                    <a:pt x="71" y="200"/>
                  </a:lnTo>
                  <a:lnTo>
                    <a:pt x="96" y="160"/>
                  </a:lnTo>
                  <a:lnTo>
                    <a:pt x="120" y="120"/>
                  </a:lnTo>
                  <a:lnTo>
                    <a:pt x="145" y="79"/>
                  </a:lnTo>
                  <a:lnTo>
                    <a:pt x="170" y="39"/>
                  </a:lnTo>
                  <a:lnTo>
                    <a:pt x="196" y="0"/>
                  </a:lnTo>
                  <a:lnTo>
                    <a:pt x="219" y="3"/>
                  </a:lnTo>
                  <a:close/>
                </a:path>
              </a:pathLst>
            </a:custGeom>
            <a:solidFill>
              <a:srgbClr val="FFFF00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18" name="Freeform 41"/>
            <p:cNvSpPr>
              <a:spLocks noChangeArrowheads="1"/>
            </p:cNvSpPr>
            <p:nvPr/>
          </p:nvSpPr>
          <p:spPr bwMode="auto">
            <a:xfrm>
              <a:off x="4856" y="2834"/>
              <a:ext cx="108" cy="159"/>
            </a:xfrm>
            <a:custGeom>
              <a:avLst/>
              <a:gdLst>
                <a:gd name="T0" fmla="*/ 222 w 222"/>
                <a:gd name="T1" fmla="*/ 4 h 327"/>
                <a:gd name="T2" fmla="*/ 196 w 222"/>
                <a:gd name="T3" fmla="*/ 44 h 327"/>
                <a:gd name="T4" fmla="*/ 172 w 222"/>
                <a:gd name="T5" fmla="*/ 84 h 327"/>
                <a:gd name="T6" fmla="*/ 146 w 222"/>
                <a:gd name="T7" fmla="*/ 124 h 327"/>
                <a:gd name="T8" fmla="*/ 122 w 222"/>
                <a:gd name="T9" fmla="*/ 165 h 327"/>
                <a:gd name="T10" fmla="*/ 97 w 222"/>
                <a:gd name="T11" fmla="*/ 205 h 327"/>
                <a:gd name="T12" fmla="*/ 72 w 222"/>
                <a:gd name="T13" fmla="*/ 245 h 327"/>
                <a:gd name="T14" fmla="*/ 46 w 222"/>
                <a:gd name="T15" fmla="*/ 285 h 327"/>
                <a:gd name="T16" fmla="*/ 23 w 222"/>
                <a:gd name="T17" fmla="*/ 327 h 327"/>
                <a:gd name="T18" fmla="*/ 0 w 222"/>
                <a:gd name="T19" fmla="*/ 323 h 327"/>
                <a:gd name="T20" fmla="*/ 23 w 222"/>
                <a:gd name="T21" fmla="*/ 282 h 327"/>
                <a:gd name="T22" fmla="*/ 48 w 222"/>
                <a:gd name="T23" fmla="*/ 242 h 327"/>
                <a:gd name="T24" fmla="*/ 72 w 222"/>
                <a:gd name="T25" fmla="*/ 201 h 327"/>
                <a:gd name="T26" fmla="*/ 98 w 222"/>
                <a:gd name="T27" fmla="*/ 161 h 327"/>
                <a:gd name="T28" fmla="*/ 121 w 222"/>
                <a:gd name="T29" fmla="*/ 121 h 327"/>
                <a:gd name="T30" fmla="*/ 146 w 222"/>
                <a:gd name="T31" fmla="*/ 81 h 327"/>
                <a:gd name="T32" fmla="*/ 171 w 222"/>
                <a:gd name="T33" fmla="*/ 41 h 327"/>
                <a:gd name="T34" fmla="*/ 196 w 222"/>
                <a:gd name="T35" fmla="*/ 0 h 327"/>
                <a:gd name="T36" fmla="*/ 222 w 222"/>
                <a:gd name="T37" fmla="*/ 4 h 327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222"/>
                <a:gd name="T58" fmla="*/ 0 h 327"/>
                <a:gd name="T59" fmla="*/ 222 w 222"/>
                <a:gd name="T60" fmla="*/ 327 h 327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222" h="327">
                  <a:moveTo>
                    <a:pt x="222" y="4"/>
                  </a:moveTo>
                  <a:lnTo>
                    <a:pt x="196" y="44"/>
                  </a:lnTo>
                  <a:lnTo>
                    <a:pt x="172" y="84"/>
                  </a:lnTo>
                  <a:lnTo>
                    <a:pt x="146" y="124"/>
                  </a:lnTo>
                  <a:lnTo>
                    <a:pt x="122" y="165"/>
                  </a:lnTo>
                  <a:lnTo>
                    <a:pt x="97" y="205"/>
                  </a:lnTo>
                  <a:lnTo>
                    <a:pt x="72" y="245"/>
                  </a:lnTo>
                  <a:lnTo>
                    <a:pt x="46" y="285"/>
                  </a:lnTo>
                  <a:lnTo>
                    <a:pt x="23" y="327"/>
                  </a:lnTo>
                  <a:lnTo>
                    <a:pt x="0" y="323"/>
                  </a:lnTo>
                  <a:lnTo>
                    <a:pt x="23" y="282"/>
                  </a:lnTo>
                  <a:lnTo>
                    <a:pt x="48" y="242"/>
                  </a:lnTo>
                  <a:lnTo>
                    <a:pt x="72" y="201"/>
                  </a:lnTo>
                  <a:lnTo>
                    <a:pt x="98" y="161"/>
                  </a:lnTo>
                  <a:lnTo>
                    <a:pt x="121" y="121"/>
                  </a:lnTo>
                  <a:lnTo>
                    <a:pt x="146" y="81"/>
                  </a:lnTo>
                  <a:lnTo>
                    <a:pt x="171" y="41"/>
                  </a:lnTo>
                  <a:lnTo>
                    <a:pt x="196" y="0"/>
                  </a:lnTo>
                  <a:lnTo>
                    <a:pt x="222" y="4"/>
                  </a:lnTo>
                  <a:close/>
                </a:path>
              </a:pathLst>
            </a:custGeom>
            <a:solidFill>
              <a:srgbClr val="FFFF00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19" name="Freeform 42"/>
            <p:cNvSpPr>
              <a:spLocks noChangeArrowheads="1"/>
            </p:cNvSpPr>
            <p:nvPr/>
          </p:nvSpPr>
          <p:spPr bwMode="auto">
            <a:xfrm>
              <a:off x="4906" y="2840"/>
              <a:ext cx="110" cy="161"/>
            </a:xfrm>
            <a:custGeom>
              <a:avLst/>
              <a:gdLst>
                <a:gd name="T0" fmla="*/ 226 w 226"/>
                <a:gd name="T1" fmla="*/ 3 h 328"/>
                <a:gd name="T2" fmla="*/ 200 w 226"/>
                <a:gd name="T3" fmla="*/ 43 h 328"/>
                <a:gd name="T4" fmla="*/ 174 w 226"/>
                <a:gd name="T5" fmla="*/ 83 h 328"/>
                <a:gd name="T6" fmla="*/ 149 w 226"/>
                <a:gd name="T7" fmla="*/ 124 h 328"/>
                <a:gd name="T8" fmla="*/ 124 w 226"/>
                <a:gd name="T9" fmla="*/ 165 h 328"/>
                <a:gd name="T10" fmla="*/ 98 w 226"/>
                <a:gd name="T11" fmla="*/ 205 h 328"/>
                <a:gd name="T12" fmla="*/ 74 w 226"/>
                <a:gd name="T13" fmla="*/ 245 h 328"/>
                <a:gd name="T14" fmla="*/ 49 w 226"/>
                <a:gd name="T15" fmla="*/ 287 h 328"/>
                <a:gd name="T16" fmla="*/ 26 w 226"/>
                <a:gd name="T17" fmla="*/ 328 h 328"/>
                <a:gd name="T18" fmla="*/ 0 w 226"/>
                <a:gd name="T19" fmla="*/ 325 h 328"/>
                <a:gd name="T20" fmla="*/ 25 w 226"/>
                <a:gd name="T21" fmla="*/ 283 h 328"/>
                <a:gd name="T22" fmla="*/ 49 w 226"/>
                <a:gd name="T23" fmla="*/ 243 h 328"/>
                <a:gd name="T24" fmla="*/ 74 w 226"/>
                <a:gd name="T25" fmla="*/ 202 h 328"/>
                <a:gd name="T26" fmla="*/ 99 w 226"/>
                <a:gd name="T27" fmla="*/ 162 h 328"/>
                <a:gd name="T28" fmla="*/ 124 w 226"/>
                <a:gd name="T29" fmla="*/ 120 h 328"/>
                <a:gd name="T30" fmla="*/ 150 w 226"/>
                <a:gd name="T31" fmla="*/ 80 h 328"/>
                <a:gd name="T32" fmla="*/ 174 w 226"/>
                <a:gd name="T33" fmla="*/ 40 h 328"/>
                <a:gd name="T34" fmla="*/ 200 w 226"/>
                <a:gd name="T35" fmla="*/ 0 h 328"/>
                <a:gd name="T36" fmla="*/ 226 w 226"/>
                <a:gd name="T37" fmla="*/ 3 h 328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226"/>
                <a:gd name="T58" fmla="*/ 0 h 328"/>
                <a:gd name="T59" fmla="*/ 226 w 226"/>
                <a:gd name="T60" fmla="*/ 328 h 328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226" h="328">
                  <a:moveTo>
                    <a:pt x="226" y="3"/>
                  </a:moveTo>
                  <a:lnTo>
                    <a:pt x="200" y="43"/>
                  </a:lnTo>
                  <a:lnTo>
                    <a:pt x="174" y="83"/>
                  </a:lnTo>
                  <a:lnTo>
                    <a:pt x="149" y="124"/>
                  </a:lnTo>
                  <a:lnTo>
                    <a:pt x="124" y="165"/>
                  </a:lnTo>
                  <a:lnTo>
                    <a:pt x="98" y="205"/>
                  </a:lnTo>
                  <a:lnTo>
                    <a:pt x="74" y="245"/>
                  </a:lnTo>
                  <a:lnTo>
                    <a:pt x="49" y="287"/>
                  </a:lnTo>
                  <a:lnTo>
                    <a:pt x="26" y="328"/>
                  </a:lnTo>
                  <a:lnTo>
                    <a:pt x="0" y="325"/>
                  </a:lnTo>
                  <a:lnTo>
                    <a:pt x="25" y="283"/>
                  </a:lnTo>
                  <a:lnTo>
                    <a:pt x="49" y="243"/>
                  </a:lnTo>
                  <a:lnTo>
                    <a:pt x="74" y="202"/>
                  </a:lnTo>
                  <a:lnTo>
                    <a:pt x="99" y="162"/>
                  </a:lnTo>
                  <a:lnTo>
                    <a:pt x="124" y="120"/>
                  </a:lnTo>
                  <a:lnTo>
                    <a:pt x="150" y="80"/>
                  </a:lnTo>
                  <a:lnTo>
                    <a:pt x="174" y="40"/>
                  </a:lnTo>
                  <a:lnTo>
                    <a:pt x="200" y="0"/>
                  </a:lnTo>
                  <a:lnTo>
                    <a:pt x="226" y="3"/>
                  </a:lnTo>
                  <a:close/>
                </a:path>
              </a:pathLst>
            </a:custGeom>
            <a:solidFill>
              <a:srgbClr val="FFFF00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20" name="Freeform 43"/>
            <p:cNvSpPr>
              <a:spLocks noChangeArrowheads="1"/>
            </p:cNvSpPr>
            <p:nvPr/>
          </p:nvSpPr>
          <p:spPr bwMode="auto">
            <a:xfrm>
              <a:off x="4957" y="2846"/>
              <a:ext cx="110" cy="162"/>
            </a:xfrm>
            <a:custGeom>
              <a:avLst/>
              <a:gdLst>
                <a:gd name="T0" fmla="*/ 224 w 224"/>
                <a:gd name="T1" fmla="*/ 3 h 332"/>
                <a:gd name="T2" fmla="*/ 199 w 224"/>
                <a:gd name="T3" fmla="*/ 43 h 332"/>
                <a:gd name="T4" fmla="*/ 174 w 224"/>
                <a:gd name="T5" fmla="*/ 85 h 332"/>
                <a:gd name="T6" fmla="*/ 148 w 224"/>
                <a:gd name="T7" fmla="*/ 125 h 332"/>
                <a:gd name="T8" fmla="*/ 124 w 224"/>
                <a:gd name="T9" fmla="*/ 166 h 332"/>
                <a:gd name="T10" fmla="*/ 98 w 224"/>
                <a:gd name="T11" fmla="*/ 207 h 332"/>
                <a:gd name="T12" fmla="*/ 74 w 224"/>
                <a:gd name="T13" fmla="*/ 248 h 332"/>
                <a:gd name="T14" fmla="*/ 48 w 224"/>
                <a:gd name="T15" fmla="*/ 289 h 332"/>
                <a:gd name="T16" fmla="*/ 23 w 224"/>
                <a:gd name="T17" fmla="*/ 332 h 332"/>
                <a:gd name="T18" fmla="*/ 0 w 224"/>
                <a:gd name="T19" fmla="*/ 328 h 332"/>
                <a:gd name="T20" fmla="*/ 23 w 224"/>
                <a:gd name="T21" fmla="*/ 287 h 332"/>
                <a:gd name="T22" fmla="*/ 49 w 224"/>
                <a:gd name="T23" fmla="*/ 246 h 332"/>
                <a:gd name="T24" fmla="*/ 74 w 224"/>
                <a:gd name="T25" fmla="*/ 204 h 332"/>
                <a:gd name="T26" fmla="*/ 99 w 224"/>
                <a:gd name="T27" fmla="*/ 164 h 332"/>
                <a:gd name="T28" fmla="*/ 123 w 224"/>
                <a:gd name="T29" fmla="*/ 123 h 332"/>
                <a:gd name="T30" fmla="*/ 148 w 224"/>
                <a:gd name="T31" fmla="*/ 81 h 332"/>
                <a:gd name="T32" fmla="*/ 173 w 224"/>
                <a:gd name="T33" fmla="*/ 40 h 332"/>
                <a:gd name="T34" fmla="*/ 199 w 224"/>
                <a:gd name="T35" fmla="*/ 0 h 332"/>
                <a:gd name="T36" fmla="*/ 224 w 224"/>
                <a:gd name="T37" fmla="*/ 3 h 332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224"/>
                <a:gd name="T58" fmla="*/ 0 h 332"/>
                <a:gd name="T59" fmla="*/ 224 w 224"/>
                <a:gd name="T60" fmla="*/ 332 h 332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224" h="332">
                  <a:moveTo>
                    <a:pt x="224" y="3"/>
                  </a:moveTo>
                  <a:lnTo>
                    <a:pt x="199" y="43"/>
                  </a:lnTo>
                  <a:lnTo>
                    <a:pt x="174" y="85"/>
                  </a:lnTo>
                  <a:lnTo>
                    <a:pt x="148" y="125"/>
                  </a:lnTo>
                  <a:lnTo>
                    <a:pt x="124" y="166"/>
                  </a:lnTo>
                  <a:lnTo>
                    <a:pt x="98" y="207"/>
                  </a:lnTo>
                  <a:lnTo>
                    <a:pt x="74" y="248"/>
                  </a:lnTo>
                  <a:lnTo>
                    <a:pt x="48" y="289"/>
                  </a:lnTo>
                  <a:lnTo>
                    <a:pt x="23" y="332"/>
                  </a:lnTo>
                  <a:lnTo>
                    <a:pt x="0" y="328"/>
                  </a:lnTo>
                  <a:lnTo>
                    <a:pt x="23" y="287"/>
                  </a:lnTo>
                  <a:lnTo>
                    <a:pt x="49" y="246"/>
                  </a:lnTo>
                  <a:lnTo>
                    <a:pt x="74" y="204"/>
                  </a:lnTo>
                  <a:lnTo>
                    <a:pt x="99" y="164"/>
                  </a:lnTo>
                  <a:lnTo>
                    <a:pt x="123" y="123"/>
                  </a:lnTo>
                  <a:lnTo>
                    <a:pt x="148" y="81"/>
                  </a:lnTo>
                  <a:lnTo>
                    <a:pt x="173" y="40"/>
                  </a:lnTo>
                  <a:lnTo>
                    <a:pt x="199" y="0"/>
                  </a:lnTo>
                  <a:lnTo>
                    <a:pt x="224" y="3"/>
                  </a:lnTo>
                  <a:close/>
                </a:path>
              </a:pathLst>
            </a:custGeom>
            <a:solidFill>
              <a:srgbClr val="FFFF00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21" name="Freeform 44"/>
            <p:cNvSpPr>
              <a:spLocks noChangeArrowheads="1"/>
            </p:cNvSpPr>
            <p:nvPr/>
          </p:nvSpPr>
          <p:spPr bwMode="auto">
            <a:xfrm>
              <a:off x="5008" y="2853"/>
              <a:ext cx="110" cy="162"/>
            </a:xfrm>
            <a:custGeom>
              <a:avLst/>
              <a:gdLst>
                <a:gd name="T0" fmla="*/ 226 w 226"/>
                <a:gd name="T1" fmla="*/ 2 h 333"/>
                <a:gd name="T2" fmla="*/ 199 w 226"/>
                <a:gd name="T3" fmla="*/ 43 h 333"/>
                <a:gd name="T4" fmla="*/ 175 w 226"/>
                <a:gd name="T5" fmla="*/ 84 h 333"/>
                <a:gd name="T6" fmla="*/ 149 w 226"/>
                <a:gd name="T7" fmla="*/ 125 h 333"/>
                <a:gd name="T8" fmla="*/ 124 w 226"/>
                <a:gd name="T9" fmla="*/ 168 h 333"/>
                <a:gd name="T10" fmla="*/ 99 w 226"/>
                <a:gd name="T11" fmla="*/ 208 h 333"/>
                <a:gd name="T12" fmla="*/ 74 w 226"/>
                <a:gd name="T13" fmla="*/ 249 h 333"/>
                <a:gd name="T14" fmla="*/ 48 w 226"/>
                <a:gd name="T15" fmla="*/ 291 h 333"/>
                <a:gd name="T16" fmla="*/ 24 w 226"/>
                <a:gd name="T17" fmla="*/ 333 h 333"/>
                <a:gd name="T18" fmla="*/ 0 w 226"/>
                <a:gd name="T19" fmla="*/ 330 h 333"/>
                <a:gd name="T20" fmla="*/ 25 w 226"/>
                <a:gd name="T21" fmla="*/ 287 h 333"/>
                <a:gd name="T22" fmla="*/ 51 w 226"/>
                <a:gd name="T23" fmla="*/ 247 h 333"/>
                <a:gd name="T24" fmla="*/ 75 w 226"/>
                <a:gd name="T25" fmla="*/ 205 h 333"/>
                <a:gd name="T26" fmla="*/ 101 w 226"/>
                <a:gd name="T27" fmla="*/ 164 h 333"/>
                <a:gd name="T28" fmla="*/ 126 w 226"/>
                <a:gd name="T29" fmla="*/ 123 h 333"/>
                <a:gd name="T30" fmla="*/ 151 w 226"/>
                <a:gd name="T31" fmla="*/ 82 h 333"/>
                <a:gd name="T32" fmla="*/ 176 w 226"/>
                <a:gd name="T33" fmla="*/ 40 h 333"/>
                <a:gd name="T34" fmla="*/ 203 w 226"/>
                <a:gd name="T35" fmla="*/ 0 h 333"/>
                <a:gd name="T36" fmla="*/ 226 w 226"/>
                <a:gd name="T37" fmla="*/ 2 h 333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226"/>
                <a:gd name="T58" fmla="*/ 0 h 333"/>
                <a:gd name="T59" fmla="*/ 226 w 226"/>
                <a:gd name="T60" fmla="*/ 333 h 333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226" h="333">
                  <a:moveTo>
                    <a:pt x="226" y="2"/>
                  </a:moveTo>
                  <a:lnTo>
                    <a:pt x="199" y="43"/>
                  </a:lnTo>
                  <a:lnTo>
                    <a:pt x="175" y="84"/>
                  </a:lnTo>
                  <a:lnTo>
                    <a:pt x="149" y="125"/>
                  </a:lnTo>
                  <a:lnTo>
                    <a:pt x="124" y="168"/>
                  </a:lnTo>
                  <a:lnTo>
                    <a:pt x="99" y="208"/>
                  </a:lnTo>
                  <a:lnTo>
                    <a:pt x="74" y="249"/>
                  </a:lnTo>
                  <a:lnTo>
                    <a:pt x="48" y="291"/>
                  </a:lnTo>
                  <a:lnTo>
                    <a:pt x="24" y="333"/>
                  </a:lnTo>
                  <a:lnTo>
                    <a:pt x="0" y="330"/>
                  </a:lnTo>
                  <a:lnTo>
                    <a:pt x="25" y="287"/>
                  </a:lnTo>
                  <a:lnTo>
                    <a:pt x="51" y="247"/>
                  </a:lnTo>
                  <a:lnTo>
                    <a:pt x="75" y="205"/>
                  </a:lnTo>
                  <a:lnTo>
                    <a:pt x="101" y="164"/>
                  </a:lnTo>
                  <a:lnTo>
                    <a:pt x="126" y="123"/>
                  </a:lnTo>
                  <a:lnTo>
                    <a:pt x="151" y="82"/>
                  </a:lnTo>
                  <a:lnTo>
                    <a:pt x="176" y="40"/>
                  </a:lnTo>
                  <a:lnTo>
                    <a:pt x="203" y="0"/>
                  </a:lnTo>
                  <a:lnTo>
                    <a:pt x="226" y="2"/>
                  </a:lnTo>
                  <a:close/>
                </a:path>
              </a:pathLst>
            </a:custGeom>
            <a:solidFill>
              <a:srgbClr val="FFFF00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22" name="Freeform 45"/>
            <p:cNvSpPr>
              <a:spLocks noChangeArrowheads="1"/>
            </p:cNvSpPr>
            <p:nvPr/>
          </p:nvSpPr>
          <p:spPr bwMode="auto">
            <a:xfrm>
              <a:off x="5058" y="2859"/>
              <a:ext cx="111" cy="163"/>
            </a:xfrm>
            <a:custGeom>
              <a:avLst/>
              <a:gdLst>
                <a:gd name="T0" fmla="*/ 228 w 228"/>
                <a:gd name="T1" fmla="*/ 2 h 335"/>
                <a:gd name="T2" fmla="*/ 201 w 228"/>
                <a:gd name="T3" fmla="*/ 42 h 335"/>
                <a:gd name="T4" fmla="*/ 177 w 228"/>
                <a:gd name="T5" fmla="*/ 84 h 335"/>
                <a:gd name="T6" fmla="*/ 150 w 228"/>
                <a:gd name="T7" fmla="*/ 125 h 335"/>
                <a:gd name="T8" fmla="*/ 125 w 228"/>
                <a:gd name="T9" fmla="*/ 167 h 335"/>
                <a:gd name="T10" fmla="*/ 99 w 228"/>
                <a:gd name="T11" fmla="*/ 208 h 335"/>
                <a:gd name="T12" fmla="*/ 75 w 228"/>
                <a:gd name="T13" fmla="*/ 251 h 335"/>
                <a:gd name="T14" fmla="*/ 49 w 228"/>
                <a:gd name="T15" fmla="*/ 292 h 335"/>
                <a:gd name="T16" fmla="*/ 25 w 228"/>
                <a:gd name="T17" fmla="*/ 335 h 335"/>
                <a:gd name="T18" fmla="*/ 0 w 228"/>
                <a:gd name="T19" fmla="*/ 331 h 335"/>
                <a:gd name="T20" fmla="*/ 25 w 228"/>
                <a:gd name="T21" fmla="*/ 289 h 335"/>
                <a:gd name="T22" fmla="*/ 50 w 228"/>
                <a:gd name="T23" fmla="*/ 248 h 335"/>
                <a:gd name="T24" fmla="*/ 75 w 228"/>
                <a:gd name="T25" fmla="*/ 206 h 335"/>
                <a:gd name="T26" fmla="*/ 102 w 228"/>
                <a:gd name="T27" fmla="*/ 165 h 335"/>
                <a:gd name="T28" fmla="*/ 126 w 228"/>
                <a:gd name="T29" fmla="*/ 122 h 335"/>
                <a:gd name="T30" fmla="*/ 152 w 228"/>
                <a:gd name="T31" fmla="*/ 82 h 335"/>
                <a:gd name="T32" fmla="*/ 177 w 228"/>
                <a:gd name="T33" fmla="*/ 40 h 335"/>
                <a:gd name="T34" fmla="*/ 203 w 228"/>
                <a:gd name="T35" fmla="*/ 0 h 335"/>
                <a:gd name="T36" fmla="*/ 228 w 228"/>
                <a:gd name="T37" fmla="*/ 2 h 335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228"/>
                <a:gd name="T58" fmla="*/ 0 h 335"/>
                <a:gd name="T59" fmla="*/ 228 w 228"/>
                <a:gd name="T60" fmla="*/ 335 h 335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228" h="335">
                  <a:moveTo>
                    <a:pt x="228" y="2"/>
                  </a:moveTo>
                  <a:lnTo>
                    <a:pt x="201" y="42"/>
                  </a:lnTo>
                  <a:lnTo>
                    <a:pt x="177" y="84"/>
                  </a:lnTo>
                  <a:lnTo>
                    <a:pt x="150" y="125"/>
                  </a:lnTo>
                  <a:lnTo>
                    <a:pt x="125" y="167"/>
                  </a:lnTo>
                  <a:lnTo>
                    <a:pt x="99" y="208"/>
                  </a:lnTo>
                  <a:lnTo>
                    <a:pt x="75" y="251"/>
                  </a:lnTo>
                  <a:lnTo>
                    <a:pt x="49" y="292"/>
                  </a:lnTo>
                  <a:lnTo>
                    <a:pt x="25" y="335"/>
                  </a:lnTo>
                  <a:lnTo>
                    <a:pt x="0" y="331"/>
                  </a:lnTo>
                  <a:lnTo>
                    <a:pt x="25" y="289"/>
                  </a:lnTo>
                  <a:lnTo>
                    <a:pt x="50" y="248"/>
                  </a:lnTo>
                  <a:lnTo>
                    <a:pt x="75" y="206"/>
                  </a:lnTo>
                  <a:lnTo>
                    <a:pt x="102" y="165"/>
                  </a:lnTo>
                  <a:lnTo>
                    <a:pt x="126" y="122"/>
                  </a:lnTo>
                  <a:lnTo>
                    <a:pt x="152" y="82"/>
                  </a:lnTo>
                  <a:lnTo>
                    <a:pt x="177" y="40"/>
                  </a:lnTo>
                  <a:lnTo>
                    <a:pt x="203" y="0"/>
                  </a:lnTo>
                  <a:lnTo>
                    <a:pt x="228" y="2"/>
                  </a:lnTo>
                  <a:close/>
                </a:path>
              </a:pathLst>
            </a:custGeom>
            <a:solidFill>
              <a:srgbClr val="FFFF00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23" name="Freeform 46"/>
            <p:cNvSpPr>
              <a:spLocks noChangeArrowheads="1"/>
            </p:cNvSpPr>
            <p:nvPr/>
          </p:nvSpPr>
          <p:spPr bwMode="auto">
            <a:xfrm>
              <a:off x="5109" y="2865"/>
              <a:ext cx="111" cy="164"/>
            </a:xfrm>
            <a:custGeom>
              <a:avLst/>
              <a:gdLst>
                <a:gd name="T0" fmla="*/ 228 w 228"/>
                <a:gd name="T1" fmla="*/ 1 h 336"/>
                <a:gd name="T2" fmla="*/ 201 w 228"/>
                <a:gd name="T3" fmla="*/ 42 h 336"/>
                <a:gd name="T4" fmla="*/ 176 w 228"/>
                <a:gd name="T5" fmla="*/ 85 h 336"/>
                <a:gd name="T6" fmla="*/ 149 w 228"/>
                <a:gd name="T7" fmla="*/ 126 h 336"/>
                <a:gd name="T8" fmla="*/ 125 w 228"/>
                <a:gd name="T9" fmla="*/ 169 h 336"/>
                <a:gd name="T10" fmla="*/ 99 w 228"/>
                <a:gd name="T11" fmla="*/ 210 h 336"/>
                <a:gd name="T12" fmla="*/ 73 w 228"/>
                <a:gd name="T13" fmla="*/ 252 h 336"/>
                <a:gd name="T14" fmla="*/ 48 w 228"/>
                <a:gd name="T15" fmla="*/ 294 h 336"/>
                <a:gd name="T16" fmla="*/ 23 w 228"/>
                <a:gd name="T17" fmla="*/ 336 h 336"/>
                <a:gd name="T18" fmla="*/ 0 w 228"/>
                <a:gd name="T19" fmla="*/ 333 h 336"/>
                <a:gd name="T20" fmla="*/ 24 w 228"/>
                <a:gd name="T21" fmla="*/ 290 h 336"/>
                <a:gd name="T22" fmla="*/ 50 w 228"/>
                <a:gd name="T23" fmla="*/ 249 h 336"/>
                <a:gd name="T24" fmla="*/ 76 w 228"/>
                <a:gd name="T25" fmla="*/ 207 h 336"/>
                <a:gd name="T26" fmla="*/ 101 w 228"/>
                <a:gd name="T27" fmla="*/ 166 h 336"/>
                <a:gd name="T28" fmla="*/ 126 w 228"/>
                <a:gd name="T29" fmla="*/ 124 h 336"/>
                <a:gd name="T30" fmla="*/ 153 w 228"/>
                <a:gd name="T31" fmla="*/ 83 h 336"/>
                <a:gd name="T32" fmla="*/ 177 w 228"/>
                <a:gd name="T33" fmla="*/ 40 h 336"/>
                <a:gd name="T34" fmla="*/ 204 w 228"/>
                <a:gd name="T35" fmla="*/ 0 h 336"/>
                <a:gd name="T36" fmla="*/ 228 w 228"/>
                <a:gd name="T37" fmla="*/ 1 h 3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228"/>
                <a:gd name="T58" fmla="*/ 0 h 336"/>
                <a:gd name="T59" fmla="*/ 228 w 228"/>
                <a:gd name="T60" fmla="*/ 336 h 33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228" h="336">
                  <a:moveTo>
                    <a:pt x="228" y="1"/>
                  </a:moveTo>
                  <a:lnTo>
                    <a:pt x="201" y="42"/>
                  </a:lnTo>
                  <a:lnTo>
                    <a:pt x="176" y="85"/>
                  </a:lnTo>
                  <a:lnTo>
                    <a:pt x="149" y="126"/>
                  </a:lnTo>
                  <a:lnTo>
                    <a:pt x="125" y="169"/>
                  </a:lnTo>
                  <a:lnTo>
                    <a:pt x="99" y="210"/>
                  </a:lnTo>
                  <a:lnTo>
                    <a:pt x="73" y="252"/>
                  </a:lnTo>
                  <a:lnTo>
                    <a:pt x="48" y="294"/>
                  </a:lnTo>
                  <a:lnTo>
                    <a:pt x="23" y="336"/>
                  </a:lnTo>
                  <a:lnTo>
                    <a:pt x="0" y="333"/>
                  </a:lnTo>
                  <a:lnTo>
                    <a:pt x="24" y="290"/>
                  </a:lnTo>
                  <a:lnTo>
                    <a:pt x="50" y="249"/>
                  </a:lnTo>
                  <a:lnTo>
                    <a:pt x="76" y="207"/>
                  </a:lnTo>
                  <a:lnTo>
                    <a:pt x="101" y="166"/>
                  </a:lnTo>
                  <a:lnTo>
                    <a:pt x="126" y="124"/>
                  </a:lnTo>
                  <a:lnTo>
                    <a:pt x="153" y="83"/>
                  </a:lnTo>
                  <a:lnTo>
                    <a:pt x="177" y="40"/>
                  </a:lnTo>
                  <a:lnTo>
                    <a:pt x="204" y="0"/>
                  </a:lnTo>
                  <a:lnTo>
                    <a:pt x="228" y="1"/>
                  </a:lnTo>
                  <a:close/>
                </a:path>
              </a:pathLst>
            </a:custGeom>
            <a:solidFill>
              <a:srgbClr val="FFFF00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24" name="Freeform 47"/>
            <p:cNvSpPr>
              <a:spLocks noChangeArrowheads="1"/>
            </p:cNvSpPr>
            <p:nvPr/>
          </p:nvSpPr>
          <p:spPr bwMode="auto">
            <a:xfrm>
              <a:off x="5159" y="2871"/>
              <a:ext cx="113" cy="166"/>
            </a:xfrm>
            <a:custGeom>
              <a:avLst/>
              <a:gdLst>
                <a:gd name="T0" fmla="*/ 232 w 232"/>
                <a:gd name="T1" fmla="*/ 4 h 341"/>
                <a:gd name="T2" fmla="*/ 205 w 232"/>
                <a:gd name="T3" fmla="*/ 46 h 341"/>
                <a:gd name="T4" fmla="*/ 179 w 232"/>
                <a:gd name="T5" fmla="*/ 88 h 341"/>
                <a:gd name="T6" fmla="*/ 153 w 232"/>
                <a:gd name="T7" fmla="*/ 130 h 341"/>
                <a:gd name="T8" fmla="*/ 128 w 232"/>
                <a:gd name="T9" fmla="*/ 172 h 341"/>
                <a:gd name="T10" fmla="*/ 101 w 232"/>
                <a:gd name="T11" fmla="*/ 213 h 341"/>
                <a:gd name="T12" fmla="*/ 75 w 232"/>
                <a:gd name="T13" fmla="*/ 256 h 341"/>
                <a:gd name="T14" fmla="*/ 49 w 232"/>
                <a:gd name="T15" fmla="*/ 298 h 341"/>
                <a:gd name="T16" fmla="*/ 24 w 232"/>
                <a:gd name="T17" fmla="*/ 341 h 341"/>
                <a:gd name="T18" fmla="*/ 0 w 232"/>
                <a:gd name="T19" fmla="*/ 337 h 341"/>
                <a:gd name="T20" fmla="*/ 25 w 232"/>
                <a:gd name="T21" fmla="*/ 295 h 341"/>
                <a:gd name="T22" fmla="*/ 51 w 232"/>
                <a:gd name="T23" fmla="*/ 253 h 341"/>
                <a:gd name="T24" fmla="*/ 76 w 232"/>
                <a:gd name="T25" fmla="*/ 210 h 341"/>
                <a:gd name="T26" fmla="*/ 103 w 232"/>
                <a:gd name="T27" fmla="*/ 169 h 341"/>
                <a:gd name="T28" fmla="*/ 128 w 232"/>
                <a:gd name="T29" fmla="*/ 126 h 341"/>
                <a:gd name="T30" fmla="*/ 153 w 232"/>
                <a:gd name="T31" fmla="*/ 84 h 341"/>
                <a:gd name="T32" fmla="*/ 179 w 232"/>
                <a:gd name="T33" fmla="*/ 41 h 341"/>
                <a:gd name="T34" fmla="*/ 206 w 232"/>
                <a:gd name="T35" fmla="*/ 0 h 341"/>
                <a:gd name="T36" fmla="*/ 232 w 232"/>
                <a:gd name="T37" fmla="*/ 4 h 341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232"/>
                <a:gd name="T58" fmla="*/ 0 h 341"/>
                <a:gd name="T59" fmla="*/ 232 w 232"/>
                <a:gd name="T60" fmla="*/ 341 h 341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232" h="341">
                  <a:moveTo>
                    <a:pt x="232" y="4"/>
                  </a:moveTo>
                  <a:lnTo>
                    <a:pt x="205" y="46"/>
                  </a:lnTo>
                  <a:lnTo>
                    <a:pt x="179" y="88"/>
                  </a:lnTo>
                  <a:lnTo>
                    <a:pt x="153" y="130"/>
                  </a:lnTo>
                  <a:lnTo>
                    <a:pt x="128" y="172"/>
                  </a:lnTo>
                  <a:lnTo>
                    <a:pt x="101" y="213"/>
                  </a:lnTo>
                  <a:lnTo>
                    <a:pt x="75" y="256"/>
                  </a:lnTo>
                  <a:lnTo>
                    <a:pt x="49" y="298"/>
                  </a:lnTo>
                  <a:lnTo>
                    <a:pt x="24" y="341"/>
                  </a:lnTo>
                  <a:lnTo>
                    <a:pt x="0" y="337"/>
                  </a:lnTo>
                  <a:lnTo>
                    <a:pt x="25" y="295"/>
                  </a:lnTo>
                  <a:lnTo>
                    <a:pt x="51" y="253"/>
                  </a:lnTo>
                  <a:lnTo>
                    <a:pt x="76" y="210"/>
                  </a:lnTo>
                  <a:lnTo>
                    <a:pt x="103" y="169"/>
                  </a:lnTo>
                  <a:lnTo>
                    <a:pt x="128" y="126"/>
                  </a:lnTo>
                  <a:lnTo>
                    <a:pt x="153" y="84"/>
                  </a:lnTo>
                  <a:lnTo>
                    <a:pt x="179" y="41"/>
                  </a:lnTo>
                  <a:lnTo>
                    <a:pt x="206" y="0"/>
                  </a:lnTo>
                  <a:lnTo>
                    <a:pt x="232" y="4"/>
                  </a:lnTo>
                  <a:close/>
                </a:path>
              </a:pathLst>
            </a:custGeom>
            <a:solidFill>
              <a:srgbClr val="FFFF00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25" name="Freeform 48"/>
            <p:cNvSpPr>
              <a:spLocks noChangeArrowheads="1"/>
            </p:cNvSpPr>
            <p:nvPr/>
          </p:nvSpPr>
          <p:spPr bwMode="auto">
            <a:xfrm>
              <a:off x="5209" y="2878"/>
              <a:ext cx="101" cy="166"/>
            </a:xfrm>
            <a:custGeom>
              <a:avLst/>
              <a:gdLst>
                <a:gd name="T0" fmla="*/ 208 w 208"/>
                <a:gd name="T1" fmla="*/ 41 h 338"/>
                <a:gd name="T2" fmla="*/ 184 w 208"/>
                <a:gd name="T3" fmla="*/ 78 h 338"/>
                <a:gd name="T4" fmla="*/ 161 w 208"/>
                <a:gd name="T5" fmla="*/ 115 h 338"/>
                <a:gd name="T6" fmla="*/ 137 w 208"/>
                <a:gd name="T7" fmla="*/ 152 h 338"/>
                <a:gd name="T8" fmla="*/ 115 w 208"/>
                <a:gd name="T9" fmla="*/ 190 h 338"/>
                <a:gd name="T10" fmla="*/ 92 w 208"/>
                <a:gd name="T11" fmla="*/ 226 h 338"/>
                <a:gd name="T12" fmla="*/ 69 w 208"/>
                <a:gd name="T13" fmla="*/ 263 h 338"/>
                <a:gd name="T14" fmla="*/ 47 w 208"/>
                <a:gd name="T15" fmla="*/ 300 h 338"/>
                <a:gd name="T16" fmla="*/ 26 w 208"/>
                <a:gd name="T17" fmla="*/ 338 h 338"/>
                <a:gd name="T18" fmla="*/ 0 w 208"/>
                <a:gd name="T19" fmla="*/ 335 h 338"/>
                <a:gd name="T20" fmla="*/ 24 w 208"/>
                <a:gd name="T21" fmla="*/ 292 h 338"/>
                <a:gd name="T22" fmla="*/ 51 w 208"/>
                <a:gd name="T23" fmla="*/ 251 h 338"/>
                <a:gd name="T24" fmla="*/ 76 w 208"/>
                <a:gd name="T25" fmla="*/ 209 h 338"/>
                <a:gd name="T26" fmla="*/ 103 w 208"/>
                <a:gd name="T27" fmla="*/ 167 h 338"/>
                <a:gd name="T28" fmla="*/ 127 w 208"/>
                <a:gd name="T29" fmla="*/ 125 h 338"/>
                <a:gd name="T30" fmla="*/ 154 w 208"/>
                <a:gd name="T31" fmla="*/ 83 h 338"/>
                <a:gd name="T32" fmla="*/ 179 w 208"/>
                <a:gd name="T33" fmla="*/ 41 h 338"/>
                <a:gd name="T34" fmla="*/ 206 w 208"/>
                <a:gd name="T35" fmla="*/ 0 h 338"/>
                <a:gd name="T36" fmla="*/ 208 w 208"/>
                <a:gd name="T37" fmla="*/ 41 h 338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208"/>
                <a:gd name="T58" fmla="*/ 0 h 338"/>
                <a:gd name="T59" fmla="*/ 208 w 208"/>
                <a:gd name="T60" fmla="*/ 338 h 338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208" h="338">
                  <a:moveTo>
                    <a:pt x="208" y="41"/>
                  </a:moveTo>
                  <a:lnTo>
                    <a:pt x="184" y="78"/>
                  </a:lnTo>
                  <a:lnTo>
                    <a:pt x="161" y="115"/>
                  </a:lnTo>
                  <a:lnTo>
                    <a:pt x="137" y="152"/>
                  </a:lnTo>
                  <a:lnTo>
                    <a:pt x="115" y="190"/>
                  </a:lnTo>
                  <a:lnTo>
                    <a:pt x="92" y="226"/>
                  </a:lnTo>
                  <a:lnTo>
                    <a:pt x="69" y="263"/>
                  </a:lnTo>
                  <a:lnTo>
                    <a:pt x="47" y="300"/>
                  </a:lnTo>
                  <a:lnTo>
                    <a:pt x="26" y="338"/>
                  </a:lnTo>
                  <a:lnTo>
                    <a:pt x="0" y="335"/>
                  </a:lnTo>
                  <a:lnTo>
                    <a:pt x="24" y="292"/>
                  </a:lnTo>
                  <a:lnTo>
                    <a:pt x="51" y="251"/>
                  </a:lnTo>
                  <a:lnTo>
                    <a:pt x="76" y="209"/>
                  </a:lnTo>
                  <a:lnTo>
                    <a:pt x="103" y="167"/>
                  </a:lnTo>
                  <a:lnTo>
                    <a:pt x="127" y="125"/>
                  </a:lnTo>
                  <a:lnTo>
                    <a:pt x="154" y="83"/>
                  </a:lnTo>
                  <a:lnTo>
                    <a:pt x="179" y="41"/>
                  </a:lnTo>
                  <a:lnTo>
                    <a:pt x="206" y="0"/>
                  </a:lnTo>
                  <a:lnTo>
                    <a:pt x="208" y="41"/>
                  </a:lnTo>
                  <a:close/>
                </a:path>
              </a:pathLst>
            </a:custGeom>
            <a:solidFill>
              <a:srgbClr val="FFFF00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26" name="Freeform 49"/>
            <p:cNvSpPr>
              <a:spLocks noChangeArrowheads="1"/>
            </p:cNvSpPr>
            <p:nvPr/>
          </p:nvSpPr>
          <p:spPr bwMode="auto">
            <a:xfrm>
              <a:off x="5260" y="2963"/>
              <a:ext cx="53" cy="87"/>
            </a:xfrm>
            <a:custGeom>
              <a:avLst/>
              <a:gdLst>
                <a:gd name="T0" fmla="*/ 110 w 110"/>
                <a:gd name="T1" fmla="*/ 39 h 183"/>
                <a:gd name="T2" fmla="*/ 24 w 110"/>
                <a:gd name="T3" fmla="*/ 183 h 183"/>
                <a:gd name="T4" fmla="*/ 0 w 110"/>
                <a:gd name="T5" fmla="*/ 179 h 183"/>
                <a:gd name="T6" fmla="*/ 110 w 110"/>
                <a:gd name="T7" fmla="*/ 0 h 183"/>
                <a:gd name="T8" fmla="*/ 110 w 110"/>
                <a:gd name="T9" fmla="*/ 39 h 18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10"/>
                <a:gd name="T16" fmla="*/ 0 h 183"/>
                <a:gd name="T17" fmla="*/ 110 w 110"/>
                <a:gd name="T18" fmla="*/ 183 h 18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10" h="183">
                  <a:moveTo>
                    <a:pt x="110" y="39"/>
                  </a:moveTo>
                  <a:lnTo>
                    <a:pt x="24" y="183"/>
                  </a:lnTo>
                  <a:lnTo>
                    <a:pt x="0" y="179"/>
                  </a:lnTo>
                  <a:lnTo>
                    <a:pt x="110" y="0"/>
                  </a:lnTo>
                  <a:lnTo>
                    <a:pt x="110" y="39"/>
                  </a:lnTo>
                  <a:close/>
                </a:path>
              </a:pathLst>
            </a:custGeom>
            <a:solidFill>
              <a:srgbClr val="FFFF00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27" name="Freeform 50"/>
            <p:cNvSpPr>
              <a:spLocks noChangeArrowheads="1"/>
            </p:cNvSpPr>
            <p:nvPr/>
          </p:nvSpPr>
          <p:spPr bwMode="auto">
            <a:xfrm>
              <a:off x="5293" y="2874"/>
              <a:ext cx="18" cy="59"/>
            </a:xfrm>
            <a:custGeom>
              <a:avLst/>
              <a:gdLst>
                <a:gd name="T0" fmla="*/ 0 w 43"/>
                <a:gd name="T1" fmla="*/ 0 h 124"/>
                <a:gd name="T2" fmla="*/ 43 w 43"/>
                <a:gd name="T3" fmla="*/ 124 h 124"/>
                <a:gd name="T4" fmla="*/ 42 w 43"/>
                <a:gd name="T5" fmla="*/ 43 h 124"/>
                <a:gd name="T6" fmla="*/ 26 w 43"/>
                <a:gd name="T7" fmla="*/ 3 h 124"/>
                <a:gd name="T8" fmla="*/ 0 w 43"/>
                <a:gd name="T9" fmla="*/ 0 h 12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3"/>
                <a:gd name="T16" fmla="*/ 0 h 124"/>
                <a:gd name="T17" fmla="*/ 43 w 43"/>
                <a:gd name="T18" fmla="*/ 124 h 12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3" h="124">
                  <a:moveTo>
                    <a:pt x="0" y="0"/>
                  </a:moveTo>
                  <a:lnTo>
                    <a:pt x="43" y="124"/>
                  </a:lnTo>
                  <a:lnTo>
                    <a:pt x="42" y="43"/>
                  </a:lnTo>
                  <a:lnTo>
                    <a:pt x="26" y="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00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28" name="Freeform 51"/>
            <p:cNvSpPr>
              <a:spLocks noChangeArrowheads="1"/>
            </p:cNvSpPr>
            <p:nvPr/>
          </p:nvSpPr>
          <p:spPr bwMode="auto">
            <a:xfrm>
              <a:off x="5239" y="2868"/>
              <a:ext cx="77" cy="190"/>
            </a:xfrm>
            <a:custGeom>
              <a:avLst/>
              <a:gdLst>
                <a:gd name="T0" fmla="*/ 0 w 161"/>
                <a:gd name="T1" fmla="*/ 0 h 387"/>
                <a:gd name="T2" fmla="*/ 16 w 161"/>
                <a:gd name="T3" fmla="*/ 46 h 387"/>
                <a:gd name="T4" fmla="*/ 32 w 161"/>
                <a:gd name="T5" fmla="*/ 95 h 387"/>
                <a:gd name="T6" fmla="*/ 49 w 161"/>
                <a:gd name="T7" fmla="*/ 143 h 387"/>
                <a:gd name="T8" fmla="*/ 66 w 161"/>
                <a:gd name="T9" fmla="*/ 191 h 387"/>
                <a:gd name="T10" fmla="*/ 83 w 161"/>
                <a:gd name="T11" fmla="*/ 238 h 387"/>
                <a:gd name="T12" fmla="*/ 101 w 161"/>
                <a:gd name="T13" fmla="*/ 287 h 387"/>
                <a:gd name="T14" fmla="*/ 117 w 161"/>
                <a:gd name="T15" fmla="*/ 335 h 387"/>
                <a:gd name="T16" fmla="*/ 135 w 161"/>
                <a:gd name="T17" fmla="*/ 384 h 387"/>
                <a:gd name="T18" fmla="*/ 161 w 161"/>
                <a:gd name="T19" fmla="*/ 387 h 387"/>
                <a:gd name="T20" fmla="*/ 161 w 161"/>
                <a:gd name="T21" fmla="*/ 384 h 387"/>
                <a:gd name="T22" fmla="*/ 143 w 161"/>
                <a:gd name="T23" fmla="*/ 336 h 387"/>
                <a:gd name="T24" fmla="*/ 126 w 161"/>
                <a:gd name="T25" fmla="*/ 288 h 387"/>
                <a:gd name="T26" fmla="*/ 110 w 161"/>
                <a:gd name="T27" fmla="*/ 240 h 387"/>
                <a:gd name="T28" fmla="*/ 93 w 161"/>
                <a:gd name="T29" fmla="*/ 193 h 387"/>
                <a:gd name="T30" fmla="*/ 75 w 161"/>
                <a:gd name="T31" fmla="*/ 145 h 387"/>
                <a:gd name="T32" fmla="*/ 58 w 161"/>
                <a:gd name="T33" fmla="*/ 97 h 387"/>
                <a:gd name="T34" fmla="*/ 41 w 161"/>
                <a:gd name="T35" fmla="*/ 50 h 387"/>
                <a:gd name="T36" fmla="*/ 25 w 161"/>
                <a:gd name="T37" fmla="*/ 3 h 387"/>
                <a:gd name="T38" fmla="*/ 0 w 161"/>
                <a:gd name="T39" fmla="*/ 0 h 387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161"/>
                <a:gd name="T61" fmla="*/ 0 h 387"/>
                <a:gd name="T62" fmla="*/ 161 w 161"/>
                <a:gd name="T63" fmla="*/ 387 h 387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161" h="387">
                  <a:moveTo>
                    <a:pt x="0" y="0"/>
                  </a:moveTo>
                  <a:lnTo>
                    <a:pt x="16" y="46"/>
                  </a:lnTo>
                  <a:lnTo>
                    <a:pt x="32" y="95"/>
                  </a:lnTo>
                  <a:lnTo>
                    <a:pt x="49" y="143"/>
                  </a:lnTo>
                  <a:lnTo>
                    <a:pt x="66" y="191"/>
                  </a:lnTo>
                  <a:lnTo>
                    <a:pt x="83" y="238"/>
                  </a:lnTo>
                  <a:lnTo>
                    <a:pt x="101" y="287"/>
                  </a:lnTo>
                  <a:lnTo>
                    <a:pt x="117" y="335"/>
                  </a:lnTo>
                  <a:lnTo>
                    <a:pt x="135" y="384"/>
                  </a:lnTo>
                  <a:lnTo>
                    <a:pt x="161" y="387"/>
                  </a:lnTo>
                  <a:lnTo>
                    <a:pt x="161" y="384"/>
                  </a:lnTo>
                  <a:lnTo>
                    <a:pt x="143" y="336"/>
                  </a:lnTo>
                  <a:lnTo>
                    <a:pt x="126" y="288"/>
                  </a:lnTo>
                  <a:lnTo>
                    <a:pt x="110" y="240"/>
                  </a:lnTo>
                  <a:lnTo>
                    <a:pt x="93" y="193"/>
                  </a:lnTo>
                  <a:lnTo>
                    <a:pt x="75" y="145"/>
                  </a:lnTo>
                  <a:lnTo>
                    <a:pt x="58" y="97"/>
                  </a:lnTo>
                  <a:lnTo>
                    <a:pt x="41" y="50"/>
                  </a:lnTo>
                  <a:lnTo>
                    <a:pt x="25" y="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00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29" name="Freeform 52"/>
            <p:cNvSpPr>
              <a:spLocks noChangeArrowheads="1"/>
            </p:cNvSpPr>
            <p:nvPr/>
          </p:nvSpPr>
          <p:spPr bwMode="auto">
            <a:xfrm>
              <a:off x="5183" y="2862"/>
              <a:ext cx="79" cy="188"/>
            </a:xfrm>
            <a:custGeom>
              <a:avLst/>
              <a:gdLst>
                <a:gd name="T0" fmla="*/ 0 w 164"/>
                <a:gd name="T1" fmla="*/ 0 h 384"/>
                <a:gd name="T2" fmla="*/ 17 w 164"/>
                <a:gd name="T3" fmla="*/ 47 h 384"/>
                <a:gd name="T4" fmla="*/ 34 w 164"/>
                <a:gd name="T5" fmla="*/ 95 h 384"/>
                <a:gd name="T6" fmla="*/ 51 w 164"/>
                <a:gd name="T7" fmla="*/ 142 h 384"/>
                <a:gd name="T8" fmla="*/ 67 w 164"/>
                <a:gd name="T9" fmla="*/ 190 h 384"/>
                <a:gd name="T10" fmla="*/ 84 w 164"/>
                <a:gd name="T11" fmla="*/ 237 h 384"/>
                <a:gd name="T12" fmla="*/ 101 w 164"/>
                <a:gd name="T13" fmla="*/ 285 h 384"/>
                <a:gd name="T14" fmla="*/ 118 w 164"/>
                <a:gd name="T15" fmla="*/ 333 h 384"/>
                <a:gd name="T16" fmla="*/ 136 w 164"/>
                <a:gd name="T17" fmla="*/ 381 h 384"/>
                <a:gd name="T18" fmla="*/ 164 w 164"/>
                <a:gd name="T19" fmla="*/ 384 h 384"/>
                <a:gd name="T20" fmla="*/ 146 w 164"/>
                <a:gd name="T21" fmla="*/ 336 h 384"/>
                <a:gd name="T22" fmla="*/ 129 w 164"/>
                <a:gd name="T23" fmla="*/ 288 h 384"/>
                <a:gd name="T24" fmla="*/ 111 w 164"/>
                <a:gd name="T25" fmla="*/ 240 h 384"/>
                <a:gd name="T26" fmla="*/ 94 w 164"/>
                <a:gd name="T27" fmla="*/ 193 h 384"/>
                <a:gd name="T28" fmla="*/ 77 w 164"/>
                <a:gd name="T29" fmla="*/ 145 h 384"/>
                <a:gd name="T30" fmla="*/ 61 w 164"/>
                <a:gd name="T31" fmla="*/ 98 h 384"/>
                <a:gd name="T32" fmla="*/ 44 w 164"/>
                <a:gd name="T33" fmla="*/ 50 h 384"/>
                <a:gd name="T34" fmla="*/ 27 w 164"/>
                <a:gd name="T35" fmla="*/ 3 h 384"/>
                <a:gd name="T36" fmla="*/ 0 w 164"/>
                <a:gd name="T37" fmla="*/ 0 h 384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164"/>
                <a:gd name="T58" fmla="*/ 0 h 384"/>
                <a:gd name="T59" fmla="*/ 164 w 164"/>
                <a:gd name="T60" fmla="*/ 384 h 384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164" h="384">
                  <a:moveTo>
                    <a:pt x="0" y="0"/>
                  </a:moveTo>
                  <a:lnTo>
                    <a:pt x="17" y="47"/>
                  </a:lnTo>
                  <a:lnTo>
                    <a:pt x="34" y="95"/>
                  </a:lnTo>
                  <a:lnTo>
                    <a:pt x="51" y="142"/>
                  </a:lnTo>
                  <a:lnTo>
                    <a:pt x="67" y="190"/>
                  </a:lnTo>
                  <a:lnTo>
                    <a:pt x="84" y="237"/>
                  </a:lnTo>
                  <a:lnTo>
                    <a:pt x="101" y="285"/>
                  </a:lnTo>
                  <a:lnTo>
                    <a:pt x="118" y="333"/>
                  </a:lnTo>
                  <a:lnTo>
                    <a:pt x="136" y="381"/>
                  </a:lnTo>
                  <a:lnTo>
                    <a:pt x="164" y="384"/>
                  </a:lnTo>
                  <a:lnTo>
                    <a:pt x="146" y="336"/>
                  </a:lnTo>
                  <a:lnTo>
                    <a:pt x="129" y="288"/>
                  </a:lnTo>
                  <a:lnTo>
                    <a:pt x="111" y="240"/>
                  </a:lnTo>
                  <a:lnTo>
                    <a:pt x="94" y="193"/>
                  </a:lnTo>
                  <a:lnTo>
                    <a:pt x="77" y="145"/>
                  </a:lnTo>
                  <a:lnTo>
                    <a:pt x="61" y="98"/>
                  </a:lnTo>
                  <a:lnTo>
                    <a:pt x="44" y="50"/>
                  </a:lnTo>
                  <a:lnTo>
                    <a:pt x="27" y="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00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30" name="Freeform 53"/>
            <p:cNvSpPr>
              <a:spLocks noChangeArrowheads="1"/>
            </p:cNvSpPr>
            <p:nvPr/>
          </p:nvSpPr>
          <p:spPr bwMode="auto">
            <a:xfrm>
              <a:off x="5128" y="2855"/>
              <a:ext cx="78" cy="187"/>
            </a:xfrm>
            <a:custGeom>
              <a:avLst/>
              <a:gdLst>
                <a:gd name="T0" fmla="*/ 0 w 162"/>
                <a:gd name="T1" fmla="*/ 0 h 382"/>
                <a:gd name="T2" fmla="*/ 17 w 162"/>
                <a:gd name="T3" fmla="*/ 47 h 382"/>
                <a:gd name="T4" fmla="*/ 33 w 162"/>
                <a:gd name="T5" fmla="*/ 95 h 382"/>
                <a:gd name="T6" fmla="*/ 50 w 162"/>
                <a:gd name="T7" fmla="*/ 142 h 382"/>
                <a:gd name="T8" fmla="*/ 67 w 162"/>
                <a:gd name="T9" fmla="*/ 190 h 382"/>
                <a:gd name="T10" fmla="*/ 84 w 162"/>
                <a:gd name="T11" fmla="*/ 237 h 382"/>
                <a:gd name="T12" fmla="*/ 100 w 162"/>
                <a:gd name="T13" fmla="*/ 284 h 382"/>
                <a:gd name="T14" fmla="*/ 117 w 162"/>
                <a:gd name="T15" fmla="*/ 330 h 382"/>
                <a:gd name="T16" fmla="*/ 134 w 162"/>
                <a:gd name="T17" fmla="*/ 378 h 382"/>
                <a:gd name="T18" fmla="*/ 162 w 162"/>
                <a:gd name="T19" fmla="*/ 382 h 382"/>
                <a:gd name="T20" fmla="*/ 144 w 162"/>
                <a:gd name="T21" fmla="*/ 334 h 382"/>
                <a:gd name="T22" fmla="*/ 127 w 162"/>
                <a:gd name="T23" fmla="*/ 287 h 382"/>
                <a:gd name="T24" fmla="*/ 110 w 162"/>
                <a:gd name="T25" fmla="*/ 240 h 382"/>
                <a:gd name="T26" fmla="*/ 94 w 162"/>
                <a:gd name="T27" fmla="*/ 193 h 382"/>
                <a:gd name="T28" fmla="*/ 76 w 162"/>
                <a:gd name="T29" fmla="*/ 145 h 382"/>
                <a:gd name="T30" fmla="*/ 59 w 162"/>
                <a:gd name="T31" fmla="*/ 98 h 382"/>
                <a:gd name="T32" fmla="*/ 42 w 162"/>
                <a:gd name="T33" fmla="*/ 50 h 382"/>
                <a:gd name="T34" fmla="*/ 26 w 162"/>
                <a:gd name="T35" fmla="*/ 3 h 382"/>
                <a:gd name="T36" fmla="*/ 0 w 162"/>
                <a:gd name="T37" fmla="*/ 0 h 382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162"/>
                <a:gd name="T58" fmla="*/ 0 h 382"/>
                <a:gd name="T59" fmla="*/ 162 w 162"/>
                <a:gd name="T60" fmla="*/ 382 h 382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162" h="382">
                  <a:moveTo>
                    <a:pt x="0" y="0"/>
                  </a:moveTo>
                  <a:lnTo>
                    <a:pt x="17" y="47"/>
                  </a:lnTo>
                  <a:lnTo>
                    <a:pt x="33" y="95"/>
                  </a:lnTo>
                  <a:lnTo>
                    <a:pt x="50" y="142"/>
                  </a:lnTo>
                  <a:lnTo>
                    <a:pt x="67" y="190"/>
                  </a:lnTo>
                  <a:lnTo>
                    <a:pt x="84" y="237"/>
                  </a:lnTo>
                  <a:lnTo>
                    <a:pt x="100" y="284"/>
                  </a:lnTo>
                  <a:lnTo>
                    <a:pt x="117" y="330"/>
                  </a:lnTo>
                  <a:lnTo>
                    <a:pt x="134" y="378"/>
                  </a:lnTo>
                  <a:lnTo>
                    <a:pt x="162" y="382"/>
                  </a:lnTo>
                  <a:lnTo>
                    <a:pt x="144" y="334"/>
                  </a:lnTo>
                  <a:lnTo>
                    <a:pt x="127" y="287"/>
                  </a:lnTo>
                  <a:lnTo>
                    <a:pt x="110" y="240"/>
                  </a:lnTo>
                  <a:lnTo>
                    <a:pt x="94" y="193"/>
                  </a:lnTo>
                  <a:lnTo>
                    <a:pt x="76" y="145"/>
                  </a:lnTo>
                  <a:lnTo>
                    <a:pt x="59" y="98"/>
                  </a:lnTo>
                  <a:lnTo>
                    <a:pt x="42" y="50"/>
                  </a:lnTo>
                  <a:lnTo>
                    <a:pt x="26" y="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00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31" name="Freeform 54"/>
            <p:cNvSpPr>
              <a:spLocks noChangeArrowheads="1"/>
            </p:cNvSpPr>
            <p:nvPr/>
          </p:nvSpPr>
          <p:spPr bwMode="auto">
            <a:xfrm>
              <a:off x="5074" y="2849"/>
              <a:ext cx="77" cy="186"/>
            </a:xfrm>
            <a:custGeom>
              <a:avLst/>
              <a:gdLst>
                <a:gd name="T0" fmla="*/ 0 w 160"/>
                <a:gd name="T1" fmla="*/ 0 h 380"/>
                <a:gd name="T2" fmla="*/ 16 w 160"/>
                <a:gd name="T3" fmla="*/ 46 h 380"/>
                <a:gd name="T4" fmla="*/ 33 w 160"/>
                <a:gd name="T5" fmla="*/ 93 h 380"/>
                <a:gd name="T6" fmla="*/ 50 w 160"/>
                <a:gd name="T7" fmla="*/ 140 h 380"/>
                <a:gd name="T8" fmla="*/ 66 w 160"/>
                <a:gd name="T9" fmla="*/ 187 h 380"/>
                <a:gd name="T10" fmla="*/ 82 w 160"/>
                <a:gd name="T11" fmla="*/ 234 h 380"/>
                <a:gd name="T12" fmla="*/ 99 w 160"/>
                <a:gd name="T13" fmla="*/ 281 h 380"/>
                <a:gd name="T14" fmla="*/ 116 w 160"/>
                <a:gd name="T15" fmla="*/ 328 h 380"/>
                <a:gd name="T16" fmla="*/ 132 w 160"/>
                <a:gd name="T17" fmla="*/ 375 h 380"/>
                <a:gd name="T18" fmla="*/ 160 w 160"/>
                <a:gd name="T19" fmla="*/ 380 h 380"/>
                <a:gd name="T20" fmla="*/ 142 w 160"/>
                <a:gd name="T21" fmla="*/ 332 h 380"/>
                <a:gd name="T22" fmla="*/ 126 w 160"/>
                <a:gd name="T23" fmla="*/ 285 h 380"/>
                <a:gd name="T24" fmla="*/ 109 w 160"/>
                <a:gd name="T25" fmla="*/ 237 h 380"/>
                <a:gd name="T26" fmla="*/ 92 w 160"/>
                <a:gd name="T27" fmla="*/ 190 h 380"/>
                <a:gd name="T28" fmla="*/ 75 w 160"/>
                <a:gd name="T29" fmla="*/ 142 h 380"/>
                <a:gd name="T30" fmla="*/ 59 w 160"/>
                <a:gd name="T31" fmla="*/ 95 h 380"/>
                <a:gd name="T32" fmla="*/ 42 w 160"/>
                <a:gd name="T33" fmla="*/ 48 h 380"/>
                <a:gd name="T34" fmla="*/ 25 w 160"/>
                <a:gd name="T35" fmla="*/ 2 h 380"/>
                <a:gd name="T36" fmla="*/ 0 w 160"/>
                <a:gd name="T37" fmla="*/ 0 h 380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160"/>
                <a:gd name="T58" fmla="*/ 0 h 380"/>
                <a:gd name="T59" fmla="*/ 160 w 160"/>
                <a:gd name="T60" fmla="*/ 380 h 380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160" h="380">
                  <a:moveTo>
                    <a:pt x="0" y="0"/>
                  </a:moveTo>
                  <a:lnTo>
                    <a:pt x="16" y="46"/>
                  </a:lnTo>
                  <a:lnTo>
                    <a:pt x="33" y="93"/>
                  </a:lnTo>
                  <a:lnTo>
                    <a:pt x="50" y="140"/>
                  </a:lnTo>
                  <a:lnTo>
                    <a:pt x="66" y="187"/>
                  </a:lnTo>
                  <a:lnTo>
                    <a:pt x="82" y="234"/>
                  </a:lnTo>
                  <a:lnTo>
                    <a:pt x="99" y="281"/>
                  </a:lnTo>
                  <a:lnTo>
                    <a:pt x="116" y="328"/>
                  </a:lnTo>
                  <a:lnTo>
                    <a:pt x="132" y="375"/>
                  </a:lnTo>
                  <a:lnTo>
                    <a:pt x="160" y="380"/>
                  </a:lnTo>
                  <a:lnTo>
                    <a:pt x="142" y="332"/>
                  </a:lnTo>
                  <a:lnTo>
                    <a:pt x="126" y="285"/>
                  </a:lnTo>
                  <a:lnTo>
                    <a:pt x="109" y="237"/>
                  </a:lnTo>
                  <a:lnTo>
                    <a:pt x="92" y="190"/>
                  </a:lnTo>
                  <a:lnTo>
                    <a:pt x="75" y="142"/>
                  </a:lnTo>
                  <a:lnTo>
                    <a:pt x="59" y="95"/>
                  </a:lnTo>
                  <a:lnTo>
                    <a:pt x="42" y="48"/>
                  </a:lnTo>
                  <a:lnTo>
                    <a:pt x="25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00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32" name="Freeform 55"/>
            <p:cNvSpPr>
              <a:spLocks noChangeArrowheads="1"/>
            </p:cNvSpPr>
            <p:nvPr/>
          </p:nvSpPr>
          <p:spPr bwMode="auto">
            <a:xfrm>
              <a:off x="5019" y="2842"/>
              <a:ext cx="77" cy="184"/>
            </a:xfrm>
            <a:custGeom>
              <a:avLst/>
              <a:gdLst>
                <a:gd name="T0" fmla="*/ 0 w 160"/>
                <a:gd name="T1" fmla="*/ 0 h 375"/>
                <a:gd name="T2" fmla="*/ 15 w 160"/>
                <a:gd name="T3" fmla="*/ 46 h 375"/>
                <a:gd name="T4" fmla="*/ 32 w 160"/>
                <a:gd name="T5" fmla="*/ 93 h 375"/>
                <a:gd name="T6" fmla="*/ 49 w 160"/>
                <a:gd name="T7" fmla="*/ 139 h 375"/>
                <a:gd name="T8" fmla="*/ 66 w 160"/>
                <a:gd name="T9" fmla="*/ 185 h 375"/>
                <a:gd name="T10" fmla="*/ 81 w 160"/>
                <a:gd name="T11" fmla="*/ 231 h 375"/>
                <a:gd name="T12" fmla="*/ 98 w 160"/>
                <a:gd name="T13" fmla="*/ 278 h 375"/>
                <a:gd name="T14" fmla="*/ 115 w 160"/>
                <a:gd name="T15" fmla="*/ 325 h 375"/>
                <a:gd name="T16" fmla="*/ 132 w 160"/>
                <a:gd name="T17" fmla="*/ 372 h 375"/>
                <a:gd name="T18" fmla="*/ 160 w 160"/>
                <a:gd name="T19" fmla="*/ 375 h 375"/>
                <a:gd name="T20" fmla="*/ 143 w 160"/>
                <a:gd name="T21" fmla="*/ 329 h 375"/>
                <a:gd name="T22" fmla="*/ 126 w 160"/>
                <a:gd name="T23" fmla="*/ 282 h 375"/>
                <a:gd name="T24" fmla="*/ 109 w 160"/>
                <a:gd name="T25" fmla="*/ 235 h 375"/>
                <a:gd name="T26" fmla="*/ 93 w 160"/>
                <a:gd name="T27" fmla="*/ 189 h 375"/>
                <a:gd name="T28" fmla="*/ 76 w 160"/>
                <a:gd name="T29" fmla="*/ 142 h 375"/>
                <a:gd name="T30" fmla="*/ 59 w 160"/>
                <a:gd name="T31" fmla="*/ 96 h 375"/>
                <a:gd name="T32" fmla="*/ 42 w 160"/>
                <a:gd name="T33" fmla="*/ 49 h 375"/>
                <a:gd name="T34" fmla="*/ 27 w 160"/>
                <a:gd name="T35" fmla="*/ 3 h 375"/>
                <a:gd name="T36" fmla="*/ 0 w 160"/>
                <a:gd name="T37" fmla="*/ 0 h 375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160"/>
                <a:gd name="T58" fmla="*/ 0 h 375"/>
                <a:gd name="T59" fmla="*/ 160 w 160"/>
                <a:gd name="T60" fmla="*/ 375 h 375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160" h="375">
                  <a:moveTo>
                    <a:pt x="0" y="0"/>
                  </a:moveTo>
                  <a:lnTo>
                    <a:pt x="15" y="46"/>
                  </a:lnTo>
                  <a:lnTo>
                    <a:pt x="32" y="93"/>
                  </a:lnTo>
                  <a:lnTo>
                    <a:pt x="49" y="139"/>
                  </a:lnTo>
                  <a:lnTo>
                    <a:pt x="66" y="185"/>
                  </a:lnTo>
                  <a:lnTo>
                    <a:pt x="81" y="231"/>
                  </a:lnTo>
                  <a:lnTo>
                    <a:pt x="98" y="278"/>
                  </a:lnTo>
                  <a:lnTo>
                    <a:pt x="115" y="325"/>
                  </a:lnTo>
                  <a:lnTo>
                    <a:pt x="132" y="372"/>
                  </a:lnTo>
                  <a:lnTo>
                    <a:pt x="160" y="375"/>
                  </a:lnTo>
                  <a:lnTo>
                    <a:pt x="143" y="329"/>
                  </a:lnTo>
                  <a:lnTo>
                    <a:pt x="126" y="282"/>
                  </a:lnTo>
                  <a:lnTo>
                    <a:pt x="109" y="235"/>
                  </a:lnTo>
                  <a:lnTo>
                    <a:pt x="93" y="189"/>
                  </a:lnTo>
                  <a:lnTo>
                    <a:pt x="76" y="142"/>
                  </a:lnTo>
                  <a:lnTo>
                    <a:pt x="59" y="96"/>
                  </a:lnTo>
                  <a:lnTo>
                    <a:pt x="42" y="49"/>
                  </a:lnTo>
                  <a:lnTo>
                    <a:pt x="27" y="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00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33" name="Freeform 56"/>
            <p:cNvSpPr>
              <a:spLocks noChangeArrowheads="1"/>
            </p:cNvSpPr>
            <p:nvPr/>
          </p:nvSpPr>
          <p:spPr bwMode="auto">
            <a:xfrm>
              <a:off x="4964" y="2835"/>
              <a:ext cx="76" cy="183"/>
            </a:xfrm>
            <a:custGeom>
              <a:avLst/>
              <a:gdLst>
                <a:gd name="T0" fmla="*/ 0 w 159"/>
                <a:gd name="T1" fmla="*/ 0 h 376"/>
                <a:gd name="T2" fmla="*/ 16 w 159"/>
                <a:gd name="T3" fmla="*/ 46 h 376"/>
                <a:gd name="T4" fmla="*/ 33 w 159"/>
                <a:gd name="T5" fmla="*/ 93 h 376"/>
                <a:gd name="T6" fmla="*/ 48 w 159"/>
                <a:gd name="T7" fmla="*/ 139 h 376"/>
                <a:gd name="T8" fmla="*/ 65 w 159"/>
                <a:gd name="T9" fmla="*/ 186 h 376"/>
                <a:gd name="T10" fmla="*/ 81 w 159"/>
                <a:gd name="T11" fmla="*/ 232 h 376"/>
                <a:gd name="T12" fmla="*/ 97 w 159"/>
                <a:gd name="T13" fmla="*/ 279 h 376"/>
                <a:gd name="T14" fmla="*/ 114 w 159"/>
                <a:gd name="T15" fmla="*/ 326 h 376"/>
                <a:gd name="T16" fmla="*/ 131 w 159"/>
                <a:gd name="T17" fmla="*/ 373 h 376"/>
                <a:gd name="T18" fmla="*/ 159 w 159"/>
                <a:gd name="T19" fmla="*/ 376 h 376"/>
                <a:gd name="T20" fmla="*/ 142 w 159"/>
                <a:gd name="T21" fmla="*/ 329 h 376"/>
                <a:gd name="T22" fmla="*/ 125 w 159"/>
                <a:gd name="T23" fmla="*/ 282 h 376"/>
                <a:gd name="T24" fmla="*/ 109 w 159"/>
                <a:gd name="T25" fmla="*/ 235 h 376"/>
                <a:gd name="T26" fmla="*/ 92 w 159"/>
                <a:gd name="T27" fmla="*/ 189 h 376"/>
                <a:gd name="T28" fmla="*/ 75 w 159"/>
                <a:gd name="T29" fmla="*/ 142 h 376"/>
                <a:gd name="T30" fmla="*/ 58 w 159"/>
                <a:gd name="T31" fmla="*/ 97 h 376"/>
                <a:gd name="T32" fmla="*/ 42 w 159"/>
                <a:gd name="T33" fmla="*/ 51 h 376"/>
                <a:gd name="T34" fmla="*/ 26 w 159"/>
                <a:gd name="T35" fmla="*/ 5 h 376"/>
                <a:gd name="T36" fmla="*/ 0 w 159"/>
                <a:gd name="T37" fmla="*/ 0 h 37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159"/>
                <a:gd name="T58" fmla="*/ 0 h 376"/>
                <a:gd name="T59" fmla="*/ 159 w 159"/>
                <a:gd name="T60" fmla="*/ 376 h 37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159" h="376">
                  <a:moveTo>
                    <a:pt x="0" y="0"/>
                  </a:moveTo>
                  <a:lnTo>
                    <a:pt x="16" y="46"/>
                  </a:lnTo>
                  <a:lnTo>
                    <a:pt x="33" y="93"/>
                  </a:lnTo>
                  <a:lnTo>
                    <a:pt x="48" y="139"/>
                  </a:lnTo>
                  <a:lnTo>
                    <a:pt x="65" y="186"/>
                  </a:lnTo>
                  <a:lnTo>
                    <a:pt x="81" y="232"/>
                  </a:lnTo>
                  <a:lnTo>
                    <a:pt x="97" y="279"/>
                  </a:lnTo>
                  <a:lnTo>
                    <a:pt x="114" y="326"/>
                  </a:lnTo>
                  <a:lnTo>
                    <a:pt x="131" y="373"/>
                  </a:lnTo>
                  <a:lnTo>
                    <a:pt x="159" y="376"/>
                  </a:lnTo>
                  <a:lnTo>
                    <a:pt x="142" y="329"/>
                  </a:lnTo>
                  <a:lnTo>
                    <a:pt x="125" y="282"/>
                  </a:lnTo>
                  <a:lnTo>
                    <a:pt x="109" y="235"/>
                  </a:lnTo>
                  <a:lnTo>
                    <a:pt x="92" y="189"/>
                  </a:lnTo>
                  <a:lnTo>
                    <a:pt x="75" y="142"/>
                  </a:lnTo>
                  <a:lnTo>
                    <a:pt x="58" y="97"/>
                  </a:lnTo>
                  <a:lnTo>
                    <a:pt x="42" y="51"/>
                  </a:lnTo>
                  <a:lnTo>
                    <a:pt x="26" y="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00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34" name="Freeform 57"/>
            <p:cNvSpPr>
              <a:spLocks noChangeArrowheads="1"/>
            </p:cNvSpPr>
            <p:nvPr/>
          </p:nvSpPr>
          <p:spPr bwMode="auto">
            <a:xfrm>
              <a:off x="4910" y="2829"/>
              <a:ext cx="75" cy="182"/>
            </a:xfrm>
            <a:custGeom>
              <a:avLst/>
              <a:gdLst>
                <a:gd name="T0" fmla="*/ 0 w 156"/>
                <a:gd name="T1" fmla="*/ 0 h 371"/>
                <a:gd name="T2" fmla="*/ 15 w 156"/>
                <a:gd name="T3" fmla="*/ 45 h 371"/>
                <a:gd name="T4" fmla="*/ 31 w 156"/>
                <a:gd name="T5" fmla="*/ 92 h 371"/>
                <a:gd name="T6" fmla="*/ 47 w 156"/>
                <a:gd name="T7" fmla="*/ 137 h 371"/>
                <a:gd name="T8" fmla="*/ 64 w 156"/>
                <a:gd name="T9" fmla="*/ 184 h 371"/>
                <a:gd name="T10" fmla="*/ 79 w 156"/>
                <a:gd name="T11" fmla="*/ 228 h 371"/>
                <a:gd name="T12" fmla="*/ 96 w 156"/>
                <a:gd name="T13" fmla="*/ 274 h 371"/>
                <a:gd name="T14" fmla="*/ 112 w 156"/>
                <a:gd name="T15" fmla="*/ 320 h 371"/>
                <a:gd name="T16" fmla="*/ 128 w 156"/>
                <a:gd name="T17" fmla="*/ 366 h 371"/>
                <a:gd name="T18" fmla="*/ 156 w 156"/>
                <a:gd name="T19" fmla="*/ 371 h 371"/>
                <a:gd name="T20" fmla="*/ 140 w 156"/>
                <a:gd name="T21" fmla="*/ 324 h 371"/>
                <a:gd name="T22" fmla="*/ 123 w 156"/>
                <a:gd name="T23" fmla="*/ 279 h 371"/>
                <a:gd name="T24" fmla="*/ 106 w 156"/>
                <a:gd name="T25" fmla="*/ 233 h 371"/>
                <a:gd name="T26" fmla="*/ 90 w 156"/>
                <a:gd name="T27" fmla="*/ 187 h 371"/>
                <a:gd name="T28" fmla="*/ 74 w 156"/>
                <a:gd name="T29" fmla="*/ 140 h 371"/>
                <a:gd name="T30" fmla="*/ 57 w 156"/>
                <a:gd name="T31" fmla="*/ 95 h 371"/>
                <a:gd name="T32" fmla="*/ 40 w 156"/>
                <a:gd name="T33" fmla="*/ 48 h 371"/>
                <a:gd name="T34" fmla="*/ 24 w 156"/>
                <a:gd name="T35" fmla="*/ 4 h 371"/>
                <a:gd name="T36" fmla="*/ 0 w 156"/>
                <a:gd name="T37" fmla="*/ 0 h 371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156"/>
                <a:gd name="T58" fmla="*/ 0 h 371"/>
                <a:gd name="T59" fmla="*/ 156 w 156"/>
                <a:gd name="T60" fmla="*/ 371 h 371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156" h="371">
                  <a:moveTo>
                    <a:pt x="0" y="0"/>
                  </a:moveTo>
                  <a:lnTo>
                    <a:pt x="15" y="45"/>
                  </a:lnTo>
                  <a:lnTo>
                    <a:pt x="31" y="92"/>
                  </a:lnTo>
                  <a:lnTo>
                    <a:pt x="47" y="137"/>
                  </a:lnTo>
                  <a:lnTo>
                    <a:pt x="64" y="184"/>
                  </a:lnTo>
                  <a:lnTo>
                    <a:pt x="79" y="228"/>
                  </a:lnTo>
                  <a:lnTo>
                    <a:pt x="96" y="274"/>
                  </a:lnTo>
                  <a:lnTo>
                    <a:pt x="112" y="320"/>
                  </a:lnTo>
                  <a:lnTo>
                    <a:pt x="128" y="366"/>
                  </a:lnTo>
                  <a:lnTo>
                    <a:pt x="156" y="371"/>
                  </a:lnTo>
                  <a:lnTo>
                    <a:pt x="140" y="324"/>
                  </a:lnTo>
                  <a:lnTo>
                    <a:pt x="123" y="279"/>
                  </a:lnTo>
                  <a:lnTo>
                    <a:pt x="106" y="233"/>
                  </a:lnTo>
                  <a:lnTo>
                    <a:pt x="90" y="187"/>
                  </a:lnTo>
                  <a:lnTo>
                    <a:pt x="74" y="140"/>
                  </a:lnTo>
                  <a:lnTo>
                    <a:pt x="57" y="95"/>
                  </a:lnTo>
                  <a:lnTo>
                    <a:pt x="40" y="48"/>
                  </a:lnTo>
                  <a:lnTo>
                    <a:pt x="24" y="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00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35" name="Freeform 58"/>
            <p:cNvSpPr>
              <a:spLocks noChangeArrowheads="1"/>
            </p:cNvSpPr>
            <p:nvPr/>
          </p:nvSpPr>
          <p:spPr bwMode="auto">
            <a:xfrm>
              <a:off x="4855" y="2822"/>
              <a:ext cx="75" cy="180"/>
            </a:xfrm>
            <a:custGeom>
              <a:avLst/>
              <a:gdLst>
                <a:gd name="T0" fmla="*/ 0 w 157"/>
                <a:gd name="T1" fmla="*/ 0 h 368"/>
                <a:gd name="T2" fmla="*/ 16 w 157"/>
                <a:gd name="T3" fmla="*/ 45 h 368"/>
                <a:gd name="T4" fmla="*/ 31 w 157"/>
                <a:gd name="T5" fmla="*/ 90 h 368"/>
                <a:gd name="T6" fmla="*/ 47 w 157"/>
                <a:gd name="T7" fmla="*/ 135 h 368"/>
                <a:gd name="T8" fmla="*/ 64 w 157"/>
                <a:gd name="T9" fmla="*/ 182 h 368"/>
                <a:gd name="T10" fmla="*/ 80 w 157"/>
                <a:gd name="T11" fmla="*/ 227 h 368"/>
                <a:gd name="T12" fmla="*/ 96 w 157"/>
                <a:gd name="T13" fmla="*/ 273 h 368"/>
                <a:gd name="T14" fmla="*/ 112 w 157"/>
                <a:gd name="T15" fmla="*/ 317 h 368"/>
                <a:gd name="T16" fmla="*/ 129 w 157"/>
                <a:gd name="T17" fmla="*/ 364 h 368"/>
                <a:gd name="T18" fmla="*/ 157 w 157"/>
                <a:gd name="T19" fmla="*/ 368 h 368"/>
                <a:gd name="T20" fmla="*/ 140 w 157"/>
                <a:gd name="T21" fmla="*/ 322 h 368"/>
                <a:gd name="T22" fmla="*/ 124 w 157"/>
                <a:gd name="T23" fmla="*/ 276 h 368"/>
                <a:gd name="T24" fmla="*/ 107 w 157"/>
                <a:gd name="T25" fmla="*/ 230 h 368"/>
                <a:gd name="T26" fmla="*/ 92 w 157"/>
                <a:gd name="T27" fmla="*/ 185 h 368"/>
                <a:gd name="T28" fmla="*/ 75 w 157"/>
                <a:gd name="T29" fmla="*/ 140 h 368"/>
                <a:gd name="T30" fmla="*/ 58 w 157"/>
                <a:gd name="T31" fmla="*/ 94 h 368"/>
                <a:gd name="T32" fmla="*/ 43 w 157"/>
                <a:gd name="T33" fmla="*/ 48 h 368"/>
                <a:gd name="T34" fmla="*/ 27 w 157"/>
                <a:gd name="T35" fmla="*/ 3 h 368"/>
                <a:gd name="T36" fmla="*/ 0 w 157"/>
                <a:gd name="T37" fmla="*/ 0 h 368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157"/>
                <a:gd name="T58" fmla="*/ 0 h 368"/>
                <a:gd name="T59" fmla="*/ 157 w 157"/>
                <a:gd name="T60" fmla="*/ 368 h 368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157" h="368">
                  <a:moveTo>
                    <a:pt x="0" y="0"/>
                  </a:moveTo>
                  <a:lnTo>
                    <a:pt x="16" y="45"/>
                  </a:lnTo>
                  <a:lnTo>
                    <a:pt x="31" y="90"/>
                  </a:lnTo>
                  <a:lnTo>
                    <a:pt x="47" y="135"/>
                  </a:lnTo>
                  <a:lnTo>
                    <a:pt x="64" y="182"/>
                  </a:lnTo>
                  <a:lnTo>
                    <a:pt x="80" y="227"/>
                  </a:lnTo>
                  <a:lnTo>
                    <a:pt x="96" y="273"/>
                  </a:lnTo>
                  <a:lnTo>
                    <a:pt x="112" y="317"/>
                  </a:lnTo>
                  <a:lnTo>
                    <a:pt x="129" y="364"/>
                  </a:lnTo>
                  <a:lnTo>
                    <a:pt x="157" y="368"/>
                  </a:lnTo>
                  <a:lnTo>
                    <a:pt x="140" y="322"/>
                  </a:lnTo>
                  <a:lnTo>
                    <a:pt x="124" y="276"/>
                  </a:lnTo>
                  <a:lnTo>
                    <a:pt x="107" y="230"/>
                  </a:lnTo>
                  <a:lnTo>
                    <a:pt x="92" y="185"/>
                  </a:lnTo>
                  <a:lnTo>
                    <a:pt x="75" y="140"/>
                  </a:lnTo>
                  <a:lnTo>
                    <a:pt x="58" y="94"/>
                  </a:lnTo>
                  <a:lnTo>
                    <a:pt x="43" y="48"/>
                  </a:lnTo>
                  <a:lnTo>
                    <a:pt x="27" y="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00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36" name="Freeform 59"/>
            <p:cNvSpPr>
              <a:spLocks noChangeArrowheads="1"/>
            </p:cNvSpPr>
            <p:nvPr/>
          </p:nvSpPr>
          <p:spPr bwMode="auto">
            <a:xfrm>
              <a:off x="4801" y="2816"/>
              <a:ext cx="74" cy="178"/>
            </a:xfrm>
            <a:custGeom>
              <a:avLst/>
              <a:gdLst>
                <a:gd name="T0" fmla="*/ 0 w 153"/>
                <a:gd name="T1" fmla="*/ 0 h 364"/>
                <a:gd name="T2" fmla="*/ 14 w 153"/>
                <a:gd name="T3" fmla="*/ 43 h 364"/>
                <a:gd name="T4" fmla="*/ 30 w 153"/>
                <a:gd name="T5" fmla="*/ 89 h 364"/>
                <a:gd name="T6" fmla="*/ 45 w 153"/>
                <a:gd name="T7" fmla="*/ 134 h 364"/>
                <a:gd name="T8" fmla="*/ 61 w 153"/>
                <a:gd name="T9" fmla="*/ 180 h 364"/>
                <a:gd name="T10" fmla="*/ 77 w 153"/>
                <a:gd name="T11" fmla="*/ 224 h 364"/>
                <a:gd name="T12" fmla="*/ 93 w 153"/>
                <a:gd name="T13" fmla="*/ 270 h 364"/>
                <a:gd name="T14" fmla="*/ 108 w 153"/>
                <a:gd name="T15" fmla="*/ 315 h 364"/>
                <a:gd name="T16" fmla="*/ 125 w 153"/>
                <a:gd name="T17" fmla="*/ 361 h 364"/>
                <a:gd name="T18" fmla="*/ 153 w 153"/>
                <a:gd name="T19" fmla="*/ 364 h 364"/>
                <a:gd name="T20" fmla="*/ 136 w 153"/>
                <a:gd name="T21" fmla="*/ 318 h 364"/>
                <a:gd name="T22" fmla="*/ 121 w 153"/>
                <a:gd name="T23" fmla="*/ 272 h 364"/>
                <a:gd name="T24" fmla="*/ 104 w 153"/>
                <a:gd name="T25" fmla="*/ 226 h 364"/>
                <a:gd name="T26" fmla="*/ 88 w 153"/>
                <a:gd name="T27" fmla="*/ 182 h 364"/>
                <a:gd name="T28" fmla="*/ 71 w 153"/>
                <a:gd name="T29" fmla="*/ 136 h 364"/>
                <a:gd name="T30" fmla="*/ 56 w 153"/>
                <a:gd name="T31" fmla="*/ 91 h 364"/>
                <a:gd name="T32" fmla="*/ 40 w 153"/>
                <a:gd name="T33" fmla="*/ 45 h 364"/>
                <a:gd name="T34" fmla="*/ 24 w 153"/>
                <a:gd name="T35" fmla="*/ 1 h 364"/>
                <a:gd name="T36" fmla="*/ 0 w 153"/>
                <a:gd name="T37" fmla="*/ 0 h 364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153"/>
                <a:gd name="T58" fmla="*/ 0 h 364"/>
                <a:gd name="T59" fmla="*/ 153 w 153"/>
                <a:gd name="T60" fmla="*/ 364 h 364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153" h="364">
                  <a:moveTo>
                    <a:pt x="0" y="0"/>
                  </a:moveTo>
                  <a:lnTo>
                    <a:pt x="14" y="43"/>
                  </a:lnTo>
                  <a:lnTo>
                    <a:pt x="30" y="89"/>
                  </a:lnTo>
                  <a:lnTo>
                    <a:pt x="45" y="134"/>
                  </a:lnTo>
                  <a:lnTo>
                    <a:pt x="61" y="180"/>
                  </a:lnTo>
                  <a:lnTo>
                    <a:pt x="77" y="224"/>
                  </a:lnTo>
                  <a:lnTo>
                    <a:pt x="93" y="270"/>
                  </a:lnTo>
                  <a:lnTo>
                    <a:pt x="108" y="315"/>
                  </a:lnTo>
                  <a:lnTo>
                    <a:pt x="125" y="361"/>
                  </a:lnTo>
                  <a:lnTo>
                    <a:pt x="153" y="364"/>
                  </a:lnTo>
                  <a:lnTo>
                    <a:pt x="136" y="318"/>
                  </a:lnTo>
                  <a:lnTo>
                    <a:pt x="121" y="272"/>
                  </a:lnTo>
                  <a:lnTo>
                    <a:pt x="104" y="226"/>
                  </a:lnTo>
                  <a:lnTo>
                    <a:pt x="88" y="182"/>
                  </a:lnTo>
                  <a:lnTo>
                    <a:pt x="71" y="136"/>
                  </a:lnTo>
                  <a:lnTo>
                    <a:pt x="56" y="91"/>
                  </a:lnTo>
                  <a:lnTo>
                    <a:pt x="40" y="45"/>
                  </a:lnTo>
                  <a:lnTo>
                    <a:pt x="24" y="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00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37" name="Freeform 60"/>
            <p:cNvSpPr>
              <a:spLocks noChangeArrowheads="1"/>
            </p:cNvSpPr>
            <p:nvPr/>
          </p:nvSpPr>
          <p:spPr bwMode="auto">
            <a:xfrm>
              <a:off x="4746" y="2810"/>
              <a:ext cx="73" cy="177"/>
            </a:xfrm>
            <a:custGeom>
              <a:avLst/>
              <a:gdLst>
                <a:gd name="T0" fmla="*/ 0 w 153"/>
                <a:gd name="T1" fmla="*/ 0 h 362"/>
                <a:gd name="T2" fmla="*/ 16 w 153"/>
                <a:gd name="T3" fmla="*/ 44 h 362"/>
                <a:gd name="T4" fmla="*/ 32 w 153"/>
                <a:gd name="T5" fmla="*/ 88 h 362"/>
                <a:gd name="T6" fmla="*/ 47 w 153"/>
                <a:gd name="T7" fmla="*/ 133 h 362"/>
                <a:gd name="T8" fmla="*/ 63 w 153"/>
                <a:gd name="T9" fmla="*/ 178 h 362"/>
                <a:gd name="T10" fmla="*/ 78 w 153"/>
                <a:gd name="T11" fmla="*/ 223 h 362"/>
                <a:gd name="T12" fmla="*/ 94 w 153"/>
                <a:gd name="T13" fmla="*/ 267 h 362"/>
                <a:gd name="T14" fmla="*/ 110 w 153"/>
                <a:gd name="T15" fmla="*/ 312 h 362"/>
                <a:gd name="T16" fmla="*/ 125 w 153"/>
                <a:gd name="T17" fmla="*/ 358 h 362"/>
                <a:gd name="T18" fmla="*/ 153 w 153"/>
                <a:gd name="T19" fmla="*/ 362 h 362"/>
                <a:gd name="T20" fmla="*/ 137 w 153"/>
                <a:gd name="T21" fmla="*/ 316 h 362"/>
                <a:gd name="T22" fmla="*/ 121 w 153"/>
                <a:gd name="T23" fmla="*/ 272 h 362"/>
                <a:gd name="T24" fmla="*/ 105 w 153"/>
                <a:gd name="T25" fmla="*/ 227 h 362"/>
                <a:gd name="T26" fmla="*/ 90 w 153"/>
                <a:gd name="T27" fmla="*/ 182 h 362"/>
                <a:gd name="T28" fmla="*/ 73 w 153"/>
                <a:gd name="T29" fmla="*/ 137 h 362"/>
                <a:gd name="T30" fmla="*/ 58 w 153"/>
                <a:gd name="T31" fmla="*/ 92 h 362"/>
                <a:gd name="T32" fmla="*/ 42 w 153"/>
                <a:gd name="T33" fmla="*/ 47 h 362"/>
                <a:gd name="T34" fmla="*/ 27 w 153"/>
                <a:gd name="T35" fmla="*/ 4 h 362"/>
                <a:gd name="T36" fmla="*/ 0 w 153"/>
                <a:gd name="T37" fmla="*/ 0 h 362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153"/>
                <a:gd name="T58" fmla="*/ 0 h 362"/>
                <a:gd name="T59" fmla="*/ 153 w 153"/>
                <a:gd name="T60" fmla="*/ 362 h 362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153" h="362">
                  <a:moveTo>
                    <a:pt x="0" y="0"/>
                  </a:moveTo>
                  <a:lnTo>
                    <a:pt x="16" y="44"/>
                  </a:lnTo>
                  <a:lnTo>
                    <a:pt x="32" y="88"/>
                  </a:lnTo>
                  <a:lnTo>
                    <a:pt x="47" y="133"/>
                  </a:lnTo>
                  <a:lnTo>
                    <a:pt x="63" y="178"/>
                  </a:lnTo>
                  <a:lnTo>
                    <a:pt x="78" y="223"/>
                  </a:lnTo>
                  <a:lnTo>
                    <a:pt x="94" y="267"/>
                  </a:lnTo>
                  <a:lnTo>
                    <a:pt x="110" y="312"/>
                  </a:lnTo>
                  <a:lnTo>
                    <a:pt x="125" y="358"/>
                  </a:lnTo>
                  <a:lnTo>
                    <a:pt x="153" y="362"/>
                  </a:lnTo>
                  <a:lnTo>
                    <a:pt x="137" y="316"/>
                  </a:lnTo>
                  <a:lnTo>
                    <a:pt x="121" y="272"/>
                  </a:lnTo>
                  <a:lnTo>
                    <a:pt x="105" y="227"/>
                  </a:lnTo>
                  <a:lnTo>
                    <a:pt x="90" y="182"/>
                  </a:lnTo>
                  <a:lnTo>
                    <a:pt x="73" y="137"/>
                  </a:lnTo>
                  <a:lnTo>
                    <a:pt x="58" y="92"/>
                  </a:lnTo>
                  <a:lnTo>
                    <a:pt x="42" y="47"/>
                  </a:lnTo>
                  <a:lnTo>
                    <a:pt x="27" y="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00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38" name="Freeform 61"/>
            <p:cNvSpPr>
              <a:spLocks noChangeArrowheads="1"/>
            </p:cNvSpPr>
            <p:nvPr/>
          </p:nvSpPr>
          <p:spPr bwMode="auto">
            <a:xfrm>
              <a:off x="4691" y="2803"/>
              <a:ext cx="73" cy="175"/>
            </a:xfrm>
            <a:custGeom>
              <a:avLst/>
              <a:gdLst>
                <a:gd name="T0" fmla="*/ 0 w 152"/>
                <a:gd name="T1" fmla="*/ 0 h 358"/>
                <a:gd name="T2" fmla="*/ 14 w 152"/>
                <a:gd name="T3" fmla="*/ 43 h 358"/>
                <a:gd name="T4" fmla="*/ 31 w 152"/>
                <a:gd name="T5" fmla="*/ 88 h 358"/>
                <a:gd name="T6" fmla="*/ 46 w 152"/>
                <a:gd name="T7" fmla="*/ 133 h 358"/>
                <a:gd name="T8" fmla="*/ 62 w 152"/>
                <a:gd name="T9" fmla="*/ 177 h 358"/>
                <a:gd name="T10" fmla="*/ 78 w 152"/>
                <a:gd name="T11" fmla="*/ 221 h 358"/>
                <a:gd name="T12" fmla="*/ 94 w 152"/>
                <a:gd name="T13" fmla="*/ 266 h 358"/>
                <a:gd name="T14" fmla="*/ 109 w 152"/>
                <a:gd name="T15" fmla="*/ 310 h 358"/>
                <a:gd name="T16" fmla="*/ 126 w 152"/>
                <a:gd name="T17" fmla="*/ 355 h 358"/>
                <a:gd name="T18" fmla="*/ 152 w 152"/>
                <a:gd name="T19" fmla="*/ 358 h 358"/>
                <a:gd name="T20" fmla="*/ 135 w 152"/>
                <a:gd name="T21" fmla="*/ 314 h 358"/>
                <a:gd name="T22" fmla="*/ 119 w 152"/>
                <a:gd name="T23" fmla="*/ 269 h 358"/>
                <a:gd name="T24" fmla="*/ 104 w 152"/>
                <a:gd name="T25" fmla="*/ 224 h 358"/>
                <a:gd name="T26" fmla="*/ 88 w 152"/>
                <a:gd name="T27" fmla="*/ 181 h 358"/>
                <a:gd name="T28" fmla="*/ 72 w 152"/>
                <a:gd name="T29" fmla="*/ 136 h 358"/>
                <a:gd name="T30" fmla="*/ 57 w 152"/>
                <a:gd name="T31" fmla="*/ 91 h 358"/>
                <a:gd name="T32" fmla="*/ 41 w 152"/>
                <a:gd name="T33" fmla="*/ 47 h 358"/>
                <a:gd name="T34" fmla="*/ 25 w 152"/>
                <a:gd name="T35" fmla="*/ 3 h 358"/>
                <a:gd name="T36" fmla="*/ 0 w 152"/>
                <a:gd name="T37" fmla="*/ 0 h 358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152"/>
                <a:gd name="T58" fmla="*/ 0 h 358"/>
                <a:gd name="T59" fmla="*/ 152 w 152"/>
                <a:gd name="T60" fmla="*/ 358 h 358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152" h="358">
                  <a:moveTo>
                    <a:pt x="0" y="0"/>
                  </a:moveTo>
                  <a:lnTo>
                    <a:pt x="14" y="43"/>
                  </a:lnTo>
                  <a:lnTo>
                    <a:pt x="31" y="88"/>
                  </a:lnTo>
                  <a:lnTo>
                    <a:pt x="46" y="133"/>
                  </a:lnTo>
                  <a:lnTo>
                    <a:pt x="62" y="177"/>
                  </a:lnTo>
                  <a:lnTo>
                    <a:pt x="78" y="221"/>
                  </a:lnTo>
                  <a:lnTo>
                    <a:pt x="94" y="266"/>
                  </a:lnTo>
                  <a:lnTo>
                    <a:pt x="109" y="310"/>
                  </a:lnTo>
                  <a:lnTo>
                    <a:pt x="126" y="355"/>
                  </a:lnTo>
                  <a:lnTo>
                    <a:pt x="152" y="358"/>
                  </a:lnTo>
                  <a:lnTo>
                    <a:pt x="135" y="314"/>
                  </a:lnTo>
                  <a:lnTo>
                    <a:pt x="119" y="269"/>
                  </a:lnTo>
                  <a:lnTo>
                    <a:pt x="104" y="224"/>
                  </a:lnTo>
                  <a:lnTo>
                    <a:pt x="88" y="181"/>
                  </a:lnTo>
                  <a:lnTo>
                    <a:pt x="72" y="136"/>
                  </a:lnTo>
                  <a:lnTo>
                    <a:pt x="57" y="91"/>
                  </a:lnTo>
                  <a:lnTo>
                    <a:pt x="41" y="47"/>
                  </a:lnTo>
                  <a:lnTo>
                    <a:pt x="25" y="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00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39" name="Freeform 62"/>
            <p:cNvSpPr>
              <a:spLocks noChangeArrowheads="1"/>
            </p:cNvSpPr>
            <p:nvPr/>
          </p:nvSpPr>
          <p:spPr bwMode="auto">
            <a:xfrm>
              <a:off x="4637" y="2797"/>
              <a:ext cx="72" cy="173"/>
            </a:xfrm>
            <a:custGeom>
              <a:avLst/>
              <a:gdLst>
                <a:gd name="T0" fmla="*/ 0 w 151"/>
                <a:gd name="T1" fmla="*/ 0 h 355"/>
                <a:gd name="T2" fmla="*/ 15 w 151"/>
                <a:gd name="T3" fmla="*/ 43 h 355"/>
                <a:gd name="T4" fmla="*/ 30 w 151"/>
                <a:gd name="T5" fmla="*/ 87 h 355"/>
                <a:gd name="T6" fmla="*/ 45 w 151"/>
                <a:gd name="T7" fmla="*/ 130 h 355"/>
                <a:gd name="T8" fmla="*/ 62 w 151"/>
                <a:gd name="T9" fmla="*/ 175 h 355"/>
                <a:gd name="T10" fmla="*/ 76 w 151"/>
                <a:gd name="T11" fmla="*/ 219 h 355"/>
                <a:gd name="T12" fmla="*/ 92 w 151"/>
                <a:gd name="T13" fmla="*/ 263 h 355"/>
                <a:gd name="T14" fmla="*/ 108 w 151"/>
                <a:gd name="T15" fmla="*/ 307 h 355"/>
                <a:gd name="T16" fmla="*/ 124 w 151"/>
                <a:gd name="T17" fmla="*/ 351 h 355"/>
                <a:gd name="T18" fmla="*/ 151 w 151"/>
                <a:gd name="T19" fmla="*/ 355 h 355"/>
                <a:gd name="T20" fmla="*/ 134 w 151"/>
                <a:gd name="T21" fmla="*/ 310 h 355"/>
                <a:gd name="T22" fmla="*/ 119 w 151"/>
                <a:gd name="T23" fmla="*/ 267 h 355"/>
                <a:gd name="T24" fmla="*/ 103 w 151"/>
                <a:gd name="T25" fmla="*/ 222 h 355"/>
                <a:gd name="T26" fmla="*/ 87 w 151"/>
                <a:gd name="T27" fmla="*/ 178 h 355"/>
                <a:gd name="T28" fmla="*/ 71 w 151"/>
                <a:gd name="T29" fmla="*/ 134 h 355"/>
                <a:gd name="T30" fmla="*/ 56 w 151"/>
                <a:gd name="T31" fmla="*/ 90 h 355"/>
                <a:gd name="T32" fmla="*/ 39 w 151"/>
                <a:gd name="T33" fmla="*/ 46 h 355"/>
                <a:gd name="T34" fmla="*/ 25 w 151"/>
                <a:gd name="T35" fmla="*/ 3 h 355"/>
                <a:gd name="T36" fmla="*/ 0 w 151"/>
                <a:gd name="T37" fmla="*/ 0 h 355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151"/>
                <a:gd name="T58" fmla="*/ 0 h 355"/>
                <a:gd name="T59" fmla="*/ 151 w 151"/>
                <a:gd name="T60" fmla="*/ 355 h 355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151" h="355">
                  <a:moveTo>
                    <a:pt x="0" y="0"/>
                  </a:moveTo>
                  <a:lnTo>
                    <a:pt x="15" y="43"/>
                  </a:lnTo>
                  <a:lnTo>
                    <a:pt x="30" y="87"/>
                  </a:lnTo>
                  <a:lnTo>
                    <a:pt x="45" y="130"/>
                  </a:lnTo>
                  <a:lnTo>
                    <a:pt x="62" y="175"/>
                  </a:lnTo>
                  <a:lnTo>
                    <a:pt x="76" y="219"/>
                  </a:lnTo>
                  <a:lnTo>
                    <a:pt x="92" y="263"/>
                  </a:lnTo>
                  <a:lnTo>
                    <a:pt x="108" y="307"/>
                  </a:lnTo>
                  <a:lnTo>
                    <a:pt x="124" y="351"/>
                  </a:lnTo>
                  <a:lnTo>
                    <a:pt x="151" y="355"/>
                  </a:lnTo>
                  <a:lnTo>
                    <a:pt x="134" y="310"/>
                  </a:lnTo>
                  <a:lnTo>
                    <a:pt x="119" y="267"/>
                  </a:lnTo>
                  <a:lnTo>
                    <a:pt x="103" y="222"/>
                  </a:lnTo>
                  <a:lnTo>
                    <a:pt x="87" y="178"/>
                  </a:lnTo>
                  <a:lnTo>
                    <a:pt x="71" y="134"/>
                  </a:lnTo>
                  <a:lnTo>
                    <a:pt x="56" y="90"/>
                  </a:lnTo>
                  <a:lnTo>
                    <a:pt x="39" y="46"/>
                  </a:lnTo>
                  <a:lnTo>
                    <a:pt x="25" y="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00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40" name="Freeform 63"/>
            <p:cNvSpPr>
              <a:spLocks noChangeArrowheads="1"/>
            </p:cNvSpPr>
            <p:nvPr/>
          </p:nvSpPr>
          <p:spPr bwMode="auto">
            <a:xfrm>
              <a:off x="4581" y="2790"/>
              <a:ext cx="72" cy="173"/>
            </a:xfrm>
            <a:custGeom>
              <a:avLst/>
              <a:gdLst>
                <a:gd name="T0" fmla="*/ 0 w 150"/>
                <a:gd name="T1" fmla="*/ 0 h 354"/>
                <a:gd name="T2" fmla="*/ 15 w 150"/>
                <a:gd name="T3" fmla="*/ 43 h 354"/>
                <a:gd name="T4" fmla="*/ 31 w 150"/>
                <a:gd name="T5" fmla="*/ 86 h 354"/>
                <a:gd name="T6" fmla="*/ 46 w 150"/>
                <a:gd name="T7" fmla="*/ 130 h 354"/>
                <a:gd name="T8" fmla="*/ 62 w 150"/>
                <a:gd name="T9" fmla="*/ 173 h 354"/>
                <a:gd name="T10" fmla="*/ 77 w 150"/>
                <a:gd name="T11" fmla="*/ 217 h 354"/>
                <a:gd name="T12" fmla="*/ 93 w 150"/>
                <a:gd name="T13" fmla="*/ 260 h 354"/>
                <a:gd name="T14" fmla="*/ 108 w 150"/>
                <a:gd name="T15" fmla="*/ 304 h 354"/>
                <a:gd name="T16" fmla="*/ 125 w 150"/>
                <a:gd name="T17" fmla="*/ 349 h 354"/>
                <a:gd name="T18" fmla="*/ 150 w 150"/>
                <a:gd name="T19" fmla="*/ 354 h 354"/>
                <a:gd name="T20" fmla="*/ 134 w 150"/>
                <a:gd name="T21" fmla="*/ 310 h 354"/>
                <a:gd name="T22" fmla="*/ 119 w 150"/>
                <a:gd name="T23" fmla="*/ 265 h 354"/>
                <a:gd name="T24" fmla="*/ 102 w 150"/>
                <a:gd name="T25" fmla="*/ 221 h 354"/>
                <a:gd name="T26" fmla="*/ 88 w 150"/>
                <a:gd name="T27" fmla="*/ 178 h 354"/>
                <a:gd name="T28" fmla="*/ 72 w 150"/>
                <a:gd name="T29" fmla="*/ 133 h 354"/>
                <a:gd name="T30" fmla="*/ 58 w 150"/>
                <a:gd name="T31" fmla="*/ 89 h 354"/>
                <a:gd name="T32" fmla="*/ 42 w 150"/>
                <a:gd name="T33" fmla="*/ 46 h 354"/>
                <a:gd name="T34" fmla="*/ 27 w 150"/>
                <a:gd name="T35" fmla="*/ 3 h 354"/>
                <a:gd name="T36" fmla="*/ 0 w 150"/>
                <a:gd name="T37" fmla="*/ 0 h 354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150"/>
                <a:gd name="T58" fmla="*/ 0 h 354"/>
                <a:gd name="T59" fmla="*/ 150 w 150"/>
                <a:gd name="T60" fmla="*/ 354 h 354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150" h="354">
                  <a:moveTo>
                    <a:pt x="0" y="0"/>
                  </a:moveTo>
                  <a:lnTo>
                    <a:pt x="15" y="43"/>
                  </a:lnTo>
                  <a:lnTo>
                    <a:pt x="31" y="86"/>
                  </a:lnTo>
                  <a:lnTo>
                    <a:pt x="46" y="130"/>
                  </a:lnTo>
                  <a:lnTo>
                    <a:pt x="62" y="173"/>
                  </a:lnTo>
                  <a:lnTo>
                    <a:pt x="77" y="217"/>
                  </a:lnTo>
                  <a:lnTo>
                    <a:pt x="93" y="260"/>
                  </a:lnTo>
                  <a:lnTo>
                    <a:pt x="108" y="304"/>
                  </a:lnTo>
                  <a:lnTo>
                    <a:pt x="125" y="349"/>
                  </a:lnTo>
                  <a:lnTo>
                    <a:pt x="150" y="354"/>
                  </a:lnTo>
                  <a:lnTo>
                    <a:pt x="134" y="310"/>
                  </a:lnTo>
                  <a:lnTo>
                    <a:pt x="119" y="265"/>
                  </a:lnTo>
                  <a:lnTo>
                    <a:pt x="102" y="221"/>
                  </a:lnTo>
                  <a:lnTo>
                    <a:pt x="88" y="178"/>
                  </a:lnTo>
                  <a:lnTo>
                    <a:pt x="72" y="133"/>
                  </a:lnTo>
                  <a:lnTo>
                    <a:pt x="58" y="89"/>
                  </a:lnTo>
                  <a:lnTo>
                    <a:pt x="42" y="46"/>
                  </a:lnTo>
                  <a:lnTo>
                    <a:pt x="27" y="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00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41" name="Freeform 64"/>
            <p:cNvSpPr>
              <a:spLocks noChangeArrowheads="1"/>
            </p:cNvSpPr>
            <p:nvPr/>
          </p:nvSpPr>
          <p:spPr bwMode="auto">
            <a:xfrm>
              <a:off x="4527" y="2784"/>
              <a:ext cx="71" cy="170"/>
            </a:xfrm>
            <a:custGeom>
              <a:avLst/>
              <a:gdLst>
                <a:gd name="T0" fmla="*/ 0 w 150"/>
                <a:gd name="T1" fmla="*/ 0 h 348"/>
                <a:gd name="T2" fmla="*/ 15 w 150"/>
                <a:gd name="T3" fmla="*/ 42 h 348"/>
                <a:gd name="T4" fmla="*/ 30 w 150"/>
                <a:gd name="T5" fmla="*/ 85 h 348"/>
                <a:gd name="T6" fmla="*/ 45 w 150"/>
                <a:gd name="T7" fmla="*/ 128 h 348"/>
                <a:gd name="T8" fmla="*/ 62 w 150"/>
                <a:gd name="T9" fmla="*/ 172 h 348"/>
                <a:gd name="T10" fmla="*/ 76 w 150"/>
                <a:gd name="T11" fmla="*/ 214 h 348"/>
                <a:gd name="T12" fmla="*/ 92 w 150"/>
                <a:gd name="T13" fmla="*/ 258 h 348"/>
                <a:gd name="T14" fmla="*/ 106 w 150"/>
                <a:gd name="T15" fmla="*/ 301 h 348"/>
                <a:gd name="T16" fmla="*/ 123 w 150"/>
                <a:gd name="T17" fmla="*/ 345 h 348"/>
                <a:gd name="T18" fmla="*/ 150 w 150"/>
                <a:gd name="T19" fmla="*/ 348 h 348"/>
                <a:gd name="T20" fmla="*/ 133 w 150"/>
                <a:gd name="T21" fmla="*/ 305 h 348"/>
                <a:gd name="T22" fmla="*/ 118 w 150"/>
                <a:gd name="T23" fmla="*/ 261 h 348"/>
                <a:gd name="T24" fmla="*/ 102 w 150"/>
                <a:gd name="T25" fmla="*/ 218 h 348"/>
                <a:gd name="T26" fmla="*/ 87 w 150"/>
                <a:gd name="T27" fmla="*/ 175 h 348"/>
                <a:gd name="T28" fmla="*/ 72 w 150"/>
                <a:gd name="T29" fmla="*/ 132 h 348"/>
                <a:gd name="T30" fmla="*/ 56 w 150"/>
                <a:gd name="T31" fmla="*/ 88 h 348"/>
                <a:gd name="T32" fmla="*/ 40 w 150"/>
                <a:gd name="T33" fmla="*/ 45 h 348"/>
                <a:gd name="T34" fmla="*/ 26 w 150"/>
                <a:gd name="T35" fmla="*/ 2 h 348"/>
                <a:gd name="T36" fmla="*/ 0 w 150"/>
                <a:gd name="T37" fmla="*/ 0 h 348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150"/>
                <a:gd name="T58" fmla="*/ 0 h 348"/>
                <a:gd name="T59" fmla="*/ 150 w 150"/>
                <a:gd name="T60" fmla="*/ 348 h 348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150" h="348">
                  <a:moveTo>
                    <a:pt x="0" y="0"/>
                  </a:moveTo>
                  <a:lnTo>
                    <a:pt x="15" y="42"/>
                  </a:lnTo>
                  <a:lnTo>
                    <a:pt x="30" y="85"/>
                  </a:lnTo>
                  <a:lnTo>
                    <a:pt x="45" y="128"/>
                  </a:lnTo>
                  <a:lnTo>
                    <a:pt x="62" y="172"/>
                  </a:lnTo>
                  <a:lnTo>
                    <a:pt x="76" y="214"/>
                  </a:lnTo>
                  <a:lnTo>
                    <a:pt x="92" y="258"/>
                  </a:lnTo>
                  <a:lnTo>
                    <a:pt x="106" y="301"/>
                  </a:lnTo>
                  <a:lnTo>
                    <a:pt x="123" y="345"/>
                  </a:lnTo>
                  <a:lnTo>
                    <a:pt x="150" y="348"/>
                  </a:lnTo>
                  <a:lnTo>
                    <a:pt x="133" y="305"/>
                  </a:lnTo>
                  <a:lnTo>
                    <a:pt x="118" y="261"/>
                  </a:lnTo>
                  <a:lnTo>
                    <a:pt x="102" y="218"/>
                  </a:lnTo>
                  <a:lnTo>
                    <a:pt x="87" y="175"/>
                  </a:lnTo>
                  <a:lnTo>
                    <a:pt x="72" y="132"/>
                  </a:lnTo>
                  <a:lnTo>
                    <a:pt x="56" y="88"/>
                  </a:lnTo>
                  <a:lnTo>
                    <a:pt x="40" y="45"/>
                  </a:lnTo>
                  <a:lnTo>
                    <a:pt x="26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00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42" name="Freeform 65"/>
            <p:cNvSpPr>
              <a:spLocks noChangeArrowheads="1"/>
            </p:cNvSpPr>
            <p:nvPr/>
          </p:nvSpPr>
          <p:spPr bwMode="auto">
            <a:xfrm>
              <a:off x="4472" y="2777"/>
              <a:ext cx="71" cy="170"/>
            </a:xfrm>
            <a:custGeom>
              <a:avLst/>
              <a:gdLst>
                <a:gd name="T0" fmla="*/ 0 w 148"/>
                <a:gd name="T1" fmla="*/ 0 h 348"/>
                <a:gd name="T2" fmla="*/ 14 w 148"/>
                <a:gd name="T3" fmla="*/ 43 h 348"/>
                <a:gd name="T4" fmla="*/ 30 w 148"/>
                <a:gd name="T5" fmla="*/ 85 h 348"/>
                <a:gd name="T6" fmla="*/ 44 w 148"/>
                <a:gd name="T7" fmla="*/ 128 h 348"/>
                <a:gd name="T8" fmla="*/ 60 w 148"/>
                <a:gd name="T9" fmla="*/ 171 h 348"/>
                <a:gd name="T10" fmla="*/ 75 w 148"/>
                <a:gd name="T11" fmla="*/ 214 h 348"/>
                <a:gd name="T12" fmla="*/ 90 w 148"/>
                <a:gd name="T13" fmla="*/ 257 h 348"/>
                <a:gd name="T14" fmla="*/ 105 w 148"/>
                <a:gd name="T15" fmla="*/ 301 h 348"/>
                <a:gd name="T16" fmla="*/ 121 w 148"/>
                <a:gd name="T17" fmla="*/ 345 h 348"/>
                <a:gd name="T18" fmla="*/ 148 w 148"/>
                <a:gd name="T19" fmla="*/ 348 h 348"/>
                <a:gd name="T20" fmla="*/ 132 w 148"/>
                <a:gd name="T21" fmla="*/ 304 h 348"/>
                <a:gd name="T22" fmla="*/ 117 w 148"/>
                <a:gd name="T23" fmla="*/ 261 h 348"/>
                <a:gd name="T24" fmla="*/ 101 w 148"/>
                <a:gd name="T25" fmla="*/ 217 h 348"/>
                <a:gd name="T26" fmla="*/ 87 w 148"/>
                <a:gd name="T27" fmla="*/ 175 h 348"/>
                <a:gd name="T28" fmla="*/ 70 w 148"/>
                <a:gd name="T29" fmla="*/ 131 h 348"/>
                <a:gd name="T30" fmla="*/ 56 w 148"/>
                <a:gd name="T31" fmla="*/ 89 h 348"/>
                <a:gd name="T32" fmla="*/ 40 w 148"/>
                <a:gd name="T33" fmla="*/ 46 h 348"/>
                <a:gd name="T34" fmla="*/ 25 w 148"/>
                <a:gd name="T35" fmla="*/ 4 h 348"/>
                <a:gd name="T36" fmla="*/ 0 w 148"/>
                <a:gd name="T37" fmla="*/ 0 h 348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148"/>
                <a:gd name="T58" fmla="*/ 0 h 348"/>
                <a:gd name="T59" fmla="*/ 148 w 148"/>
                <a:gd name="T60" fmla="*/ 348 h 348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148" h="348">
                  <a:moveTo>
                    <a:pt x="0" y="0"/>
                  </a:moveTo>
                  <a:lnTo>
                    <a:pt x="14" y="43"/>
                  </a:lnTo>
                  <a:lnTo>
                    <a:pt x="30" y="85"/>
                  </a:lnTo>
                  <a:lnTo>
                    <a:pt x="44" y="128"/>
                  </a:lnTo>
                  <a:lnTo>
                    <a:pt x="60" y="171"/>
                  </a:lnTo>
                  <a:lnTo>
                    <a:pt x="75" y="214"/>
                  </a:lnTo>
                  <a:lnTo>
                    <a:pt x="90" y="257"/>
                  </a:lnTo>
                  <a:lnTo>
                    <a:pt x="105" y="301"/>
                  </a:lnTo>
                  <a:lnTo>
                    <a:pt x="121" y="345"/>
                  </a:lnTo>
                  <a:lnTo>
                    <a:pt x="148" y="348"/>
                  </a:lnTo>
                  <a:lnTo>
                    <a:pt x="132" y="304"/>
                  </a:lnTo>
                  <a:lnTo>
                    <a:pt x="117" y="261"/>
                  </a:lnTo>
                  <a:lnTo>
                    <a:pt x="101" y="217"/>
                  </a:lnTo>
                  <a:lnTo>
                    <a:pt x="87" y="175"/>
                  </a:lnTo>
                  <a:lnTo>
                    <a:pt x="70" y="131"/>
                  </a:lnTo>
                  <a:lnTo>
                    <a:pt x="56" y="89"/>
                  </a:lnTo>
                  <a:lnTo>
                    <a:pt x="40" y="46"/>
                  </a:lnTo>
                  <a:lnTo>
                    <a:pt x="25" y="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00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43" name="Freeform 66"/>
            <p:cNvSpPr>
              <a:spLocks noChangeArrowheads="1"/>
            </p:cNvSpPr>
            <p:nvPr/>
          </p:nvSpPr>
          <p:spPr bwMode="auto">
            <a:xfrm>
              <a:off x="4416" y="2771"/>
              <a:ext cx="72" cy="168"/>
            </a:xfrm>
            <a:custGeom>
              <a:avLst/>
              <a:gdLst>
                <a:gd name="T0" fmla="*/ 0 w 149"/>
                <a:gd name="T1" fmla="*/ 0 h 345"/>
                <a:gd name="T2" fmla="*/ 15 w 149"/>
                <a:gd name="T3" fmla="*/ 42 h 345"/>
                <a:gd name="T4" fmla="*/ 30 w 149"/>
                <a:gd name="T5" fmla="*/ 85 h 345"/>
                <a:gd name="T6" fmla="*/ 46 w 149"/>
                <a:gd name="T7" fmla="*/ 127 h 345"/>
                <a:gd name="T8" fmla="*/ 61 w 149"/>
                <a:gd name="T9" fmla="*/ 170 h 345"/>
                <a:gd name="T10" fmla="*/ 76 w 149"/>
                <a:gd name="T11" fmla="*/ 212 h 345"/>
                <a:gd name="T12" fmla="*/ 92 w 149"/>
                <a:gd name="T13" fmla="*/ 255 h 345"/>
                <a:gd name="T14" fmla="*/ 106 w 149"/>
                <a:gd name="T15" fmla="*/ 297 h 345"/>
                <a:gd name="T16" fmla="*/ 122 w 149"/>
                <a:gd name="T17" fmla="*/ 340 h 345"/>
                <a:gd name="T18" fmla="*/ 149 w 149"/>
                <a:gd name="T19" fmla="*/ 345 h 345"/>
                <a:gd name="T20" fmla="*/ 132 w 149"/>
                <a:gd name="T21" fmla="*/ 302 h 345"/>
                <a:gd name="T22" fmla="*/ 117 w 149"/>
                <a:gd name="T23" fmla="*/ 259 h 345"/>
                <a:gd name="T24" fmla="*/ 102 w 149"/>
                <a:gd name="T25" fmla="*/ 217 h 345"/>
                <a:gd name="T26" fmla="*/ 87 w 149"/>
                <a:gd name="T27" fmla="*/ 174 h 345"/>
                <a:gd name="T28" fmla="*/ 72 w 149"/>
                <a:gd name="T29" fmla="*/ 131 h 345"/>
                <a:gd name="T30" fmla="*/ 57 w 149"/>
                <a:gd name="T31" fmla="*/ 88 h 345"/>
                <a:gd name="T32" fmla="*/ 42 w 149"/>
                <a:gd name="T33" fmla="*/ 46 h 345"/>
                <a:gd name="T34" fmla="*/ 28 w 149"/>
                <a:gd name="T35" fmla="*/ 3 h 345"/>
                <a:gd name="T36" fmla="*/ 0 w 149"/>
                <a:gd name="T37" fmla="*/ 0 h 345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149"/>
                <a:gd name="T58" fmla="*/ 0 h 345"/>
                <a:gd name="T59" fmla="*/ 149 w 149"/>
                <a:gd name="T60" fmla="*/ 345 h 345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149" h="345">
                  <a:moveTo>
                    <a:pt x="0" y="0"/>
                  </a:moveTo>
                  <a:lnTo>
                    <a:pt x="15" y="42"/>
                  </a:lnTo>
                  <a:lnTo>
                    <a:pt x="30" y="85"/>
                  </a:lnTo>
                  <a:lnTo>
                    <a:pt x="46" y="127"/>
                  </a:lnTo>
                  <a:lnTo>
                    <a:pt x="61" y="170"/>
                  </a:lnTo>
                  <a:lnTo>
                    <a:pt x="76" y="212"/>
                  </a:lnTo>
                  <a:lnTo>
                    <a:pt x="92" y="255"/>
                  </a:lnTo>
                  <a:lnTo>
                    <a:pt x="106" y="297"/>
                  </a:lnTo>
                  <a:lnTo>
                    <a:pt x="122" y="340"/>
                  </a:lnTo>
                  <a:lnTo>
                    <a:pt x="149" y="345"/>
                  </a:lnTo>
                  <a:lnTo>
                    <a:pt x="132" y="302"/>
                  </a:lnTo>
                  <a:lnTo>
                    <a:pt x="117" y="259"/>
                  </a:lnTo>
                  <a:lnTo>
                    <a:pt x="102" y="217"/>
                  </a:lnTo>
                  <a:lnTo>
                    <a:pt x="87" y="174"/>
                  </a:lnTo>
                  <a:lnTo>
                    <a:pt x="72" y="131"/>
                  </a:lnTo>
                  <a:lnTo>
                    <a:pt x="57" y="88"/>
                  </a:lnTo>
                  <a:lnTo>
                    <a:pt x="42" y="46"/>
                  </a:lnTo>
                  <a:lnTo>
                    <a:pt x="28" y="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00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44" name="Freeform 67"/>
            <p:cNvSpPr>
              <a:spLocks noChangeArrowheads="1"/>
            </p:cNvSpPr>
            <p:nvPr/>
          </p:nvSpPr>
          <p:spPr bwMode="auto">
            <a:xfrm>
              <a:off x="4362" y="2764"/>
              <a:ext cx="70" cy="167"/>
            </a:xfrm>
            <a:custGeom>
              <a:avLst/>
              <a:gdLst>
                <a:gd name="T0" fmla="*/ 0 w 146"/>
                <a:gd name="T1" fmla="*/ 0 h 340"/>
                <a:gd name="T2" fmla="*/ 13 w 146"/>
                <a:gd name="T3" fmla="*/ 41 h 340"/>
                <a:gd name="T4" fmla="*/ 29 w 146"/>
                <a:gd name="T5" fmla="*/ 84 h 340"/>
                <a:gd name="T6" fmla="*/ 43 w 146"/>
                <a:gd name="T7" fmla="*/ 125 h 340"/>
                <a:gd name="T8" fmla="*/ 59 w 146"/>
                <a:gd name="T9" fmla="*/ 168 h 340"/>
                <a:gd name="T10" fmla="*/ 73 w 146"/>
                <a:gd name="T11" fmla="*/ 210 h 340"/>
                <a:gd name="T12" fmla="*/ 89 w 146"/>
                <a:gd name="T13" fmla="*/ 252 h 340"/>
                <a:gd name="T14" fmla="*/ 104 w 146"/>
                <a:gd name="T15" fmla="*/ 294 h 340"/>
                <a:gd name="T16" fmla="*/ 119 w 146"/>
                <a:gd name="T17" fmla="*/ 337 h 340"/>
                <a:gd name="T18" fmla="*/ 146 w 146"/>
                <a:gd name="T19" fmla="*/ 340 h 340"/>
                <a:gd name="T20" fmla="*/ 129 w 146"/>
                <a:gd name="T21" fmla="*/ 297 h 340"/>
                <a:gd name="T22" fmla="*/ 115 w 146"/>
                <a:gd name="T23" fmla="*/ 256 h 340"/>
                <a:gd name="T24" fmla="*/ 99 w 146"/>
                <a:gd name="T25" fmla="*/ 213 h 340"/>
                <a:gd name="T26" fmla="*/ 85 w 146"/>
                <a:gd name="T27" fmla="*/ 172 h 340"/>
                <a:gd name="T28" fmla="*/ 69 w 146"/>
                <a:gd name="T29" fmla="*/ 128 h 340"/>
                <a:gd name="T30" fmla="*/ 54 w 146"/>
                <a:gd name="T31" fmla="*/ 87 h 340"/>
                <a:gd name="T32" fmla="*/ 40 w 146"/>
                <a:gd name="T33" fmla="*/ 44 h 340"/>
                <a:gd name="T34" fmla="*/ 25 w 146"/>
                <a:gd name="T35" fmla="*/ 3 h 340"/>
                <a:gd name="T36" fmla="*/ 0 w 146"/>
                <a:gd name="T37" fmla="*/ 0 h 340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146"/>
                <a:gd name="T58" fmla="*/ 0 h 340"/>
                <a:gd name="T59" fmla="*/ 146 w 146"/>
                <a:gd name="T60" fmla="*/ 340 h 340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146" h="340">
                  <a:moveTo>
                    <a:pt x="0" y="0"/>
                  </a:moveTo>
                  <a:lnTo>
                    <a:pt x="13" y="41"/>
                  </a:lnTo>
                  <a:lnTo>
                    <a:pt x="29" y="84"/>
                  </a:lnTo>
                  <a:lnTo>
                    <a:pt x="43" y="125"/>
                  </a:lnTo>
                  <a:lnTo>
                    <a:pt x="59" y="168"/>
                  </a:lnTo>
                  <a:lnTo>
                    <a:pt x="73" y="210"/>
                  </a:lnTo>
                  <a:lnTo>
                    <a:pt x="89" y="252"/>
                  </a:lnTo>
                  <a:lnTo>
                    <a:pt x="104" y="294"/>
                  </a:lnTo>
                  <a:lnTo>
                    <a:pt x="119" y="337"/>
                  </a:lnTo>
                  <a:lnTo>
                    <a:pt x="146" y="340"/>
                  </a:lnTo>
                  <a:lnTo>
                    <a:pt x="129" y="297"/>
                  </a:lnTo>
                  <a:lnTo>
                    <a:pt x="115" y="256"/>
                  </a:lnTo>
                  <a:lnTo>
                    <a:pt x="99" y="213"/>
                  </a:lnTo>
                  <a:lnTo>
                    <a:pt x="85" y="172"/>
                  </a:lnTo>
                  <a:lnTo>
                    <a:pt x="69" y="128"/>
                  </a:lnTo>
                  <a:lnTo>
                    <a:pt x="54" y="87"/>
                  </a:lnTo>
                  <a:lnTo>
                    <a:pt x="40" y="44"/>
                  </a:lnTo>
                  <a:lnTo>
                    <a:pt x="25" y="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00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45" name="Freeform 68"/>
            <p:cNvSpPr>
              <a:spLocks noChangeArrowheads="1"/>
            </p:cNvSpPr>
            <p:nvPr/>
          </p:nvSpPr>
          <p:spPr bwMode="auto">
            <a:xfrm>
              <a:off x="4308" y="2758"/>
              <a:ext cx="69" cy="165"/>
            </a:xfrm>
            <a:custGeom>
              <a:avLst/>
              <a:gdLst>
                <a:gd name="T0" fmla="*/ 0 w 145"/>
                <a:gd name="T1" fmla="*/ 0 h 339"/>
                <a:gd name="T2" fmla="*/ 13 w 145"/>
                <a:gd name="T3" fmla="*/ 42 h 339"/>
                <a:gd name="T4" fmla="*/ 29 w 145"/>
                <a:gd name="T5" fmla="*/ 83 h 339"/>
                <a:gd name="T6" fmla="*/ 44 w 145"/>
                <a:gd name="T7" fmla="*/ 124 h 339"/>
                <a:gd name="T8" fmla="*/ 59 w 145"/>
                <a:gd name="T9" fmla="*/ 167 h 339"/>
                <a:gd name="T10" fmla="*/ 73 w 145"/>
                <a:gd name="T11" fmla="*/ 208 h 339"/>
                <a:gd name="T12" fmla="*/ 88 w 145"/>
                <a:gd name="T13" fmla="*/ 251 h 339"/>
                <a:gd name="T14" fmla="*/ 103 w 145"/>
                <a:gd name="T15" fmla="*/ 292 h 339"/>
                <a:gd name="T16" fmla="*/ 119 w 145"/>
                <a:gd name="T17" fmla="*/ 335 h 339"/>
                <a:gd name="T18" fmla="*/ 145 w 145"/>
                <a:gd name="T19" fmla="*/ 339 h 339"/>
                <a:gd name="T20" fmla="*/ 130 w 145"/>
                <a:gd name="T21" fmla="*/ 295 h 339"/>
                <a:gd name="T22" fmla="*/ 115 w 145"/>
                <a:gd name="T23" fmla="*/ 254 h 339"/>
                <a:gd name="T24" fmla="*/ 101 w 145"/>
                <a:gd name="T25" fmla="*/ 211 h 339"/>
                <a:gd name="T26" fmla="*/ 86 w 145"/>
                <a:gd name="T27" fmla="*/ 170 h 339"/>
                <a:gd name="T28" fmla="*/ 70 w 145"/>
                <a:gd name="T29" fmla="*/ 128 h 339"/>
                <a:gd name="T30" fmla="*/ 56 w 145"/>
                <a:gd name="T31" fmla="*/ 86 h 339"/>
                <a:gd name="T32" fmla="*/ 40 w 145"/>
                <a:gd name="T33" fmla="*/ 45 h 339"/>
                <a:gd name="T34" fmla="*/ 26 w 145"/>
                <a:gd name="T35" fmla="*/ 4 h 339"/>
                <a:gd name="T36" fmla="*/ 0 w 145"/>
                <a:gd name="T37" fmla="*/ 0 h 339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145"/>
                <a:gd name="T58" fmla="*/ 0 h 339"/>
                <a:gd name="T59" fmla="*/ 145 w 145"/>
                <a:gd name="T60" fmla="*/ 339 h 339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145" h="339">
                  <a:moveTo>
                    <a:pt x="0" y="0"/>
                  </a:moveTo>
                  <a:lnTo>
                    <a:pt x="13" y="42"/>
                  </a:lnTo>
                  <a:lnTo>
                    <a:pt x="29" y="83"/>
                  </a:lnTo>
                  <a:lnTo>
                    <a:pt x="44" y="124"/>
                  </a:lnTo>
                  <a:lnTo>
                    <a:pt x="59" y="167"/>
                  </a:lnTo>
                  <a:lnTo>
                    <a:pt x="73" y="208"/>
                  </a:lnTo>
                  <a:lnTo>
                    <a:pt x="88" y="251"/>
                  </a:lnTo>
                  <a:lnTo>
                    <a:pt x="103" y="292"/>
                  </a:lnTo>
                  <a:lnTo>
                    <a:pt x="119" y="335"/>
                  </a:lnTo>
                  <a:lnTo>
                    <a:pt x="145" y="339"/>
                  </a:lnTo>
                  <a:lnTo>
                    <a:pt x="130" y="295"/>
                  </a:lnTo>
                  <a:lnTo>
                    <a:pt x="115" y="254"/>
                  </a:lnTo>
                  <a:lnTo>
                    <a:pt x="101" y="211"/>
                  </a:lnTo>
                  <a:lnTo>
                    <a:pt x="86" y="170"/>
                  </a:lnTo>
                  <a:lnTo>
                    <a:pt x="70" y="128"/>
                  </a:lnTo>
                  <a:lnTo>
                    <a:pt x="56" y="86"/>
                  </a:lnTo>
                  <a:lnTo>
                    <a:pt x="40" y="45"/>
                  </a:lnTo>
                  <a:lnTo>
                    <a:pt x="26" y="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00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46" name="Freeform 69"/>
            <p:cNvSpPr>
              <a:spLocks noChangeArrowheads="1"/>
            </p:cNvSpPr>
            <p:nvPr/>
          </p:nvSpPr>
          <p:spPr bwMode="auto">
            <a:xfrm>
              <a:off x="4274" y="2796"/>
              <a:ext cx="48" cy="119"/>
            </a:xfrm>
            <a:custGeom>
              <a:avLst/>
              <a:gdLst>
                <a:gd name="T0" fmla="*/ 0 w 102"/>
                <a:gd name="T1" fmla="*/ 32 h 247"/>
                <a:gd name="T2" fmla="*/ 9 w 102"/>
                <a:gd name="T3" fmla="*/ 57 h 247"/>
                <a:gd name="T4" fmla="*/ 18 w 102"/>
                <a:gd name="T5" fmla="*/ 83 h 247"/>
                <a:gd name="T6" fmla="*/ 27 w 102"/>
                <a:gd name="T7" fmla="*/ 110 h 247"/>
                <a:gd name="T8" fmla="*/ 37 w 102"/>
                <a:gd name="T9" fmla="*/ 137 h 247"/>
                <a:gd name="T10" fmla="*/ 46 w 102"/>
                <a:gd name="T11" fmla="*/ 162 h 247"/>
                <a:gd name="T12" fmla="*/ 56 w 102"/>
                <a:gd name="T13" fmla="*/ 189 h 247"/>
                <a:gd name="T14" fmla="*/ 65 w 102"/>
                <a:gd name="T15" fmla="*/ 216 h 247"/>
                <a:gd name="T16" fmla="*/ 75 w 102"/>
                <a:gd name="T17" fmla="*/ 243 h 247"/>
                <a:gd name="T18" fmla="*/ 102 w 102"/>
                <a:gd name="T19" fmla="*/ 247 h 247"/>
                <a:gd name="T20" fmla="*/ 91 w 102"/>
                <a:gd name="T21" fmla="*/ 216 h 247"/>
                <a:gd name="T22" fmla="*/ 79 w 102"/>
                <a:gd name="T23" fmla="*/ 186 h 247"/>
                <a:gd name="T24" fmla="*/ 68 w 102"/>
                <a:gd name="T25" fmla="*/ 154 h 247"/>
                <a:gd name="T26" fmla="*/ 58 w 102"/>
                <a:gd name="T27" fmla="*/ 124 h 247"/>
                <a:gd name="T28" fmla="*/ 47 w 102"/>
                <a:gd name="T29" fmla="*/ 93 h 247"/>
                <a:gd name="T30" fmla="*/ 36 w 102"/>
                <a:gd name="T31" fmla="*/ 62 h 247"/>
                <a:gd name="T32" fmla="*/ 25 w 102"/>
                <a:gd name="T33" fmla="*/ 30 h 247"/>
                <a:gd name="T34" fmla="*/ 15 w 102"/>
                <a:gd name="T35" fmla="*/ 0 h 247"/>
                <a:gd name="T36" fmla="*/ 0 w 102"/>
                <a:gd name="T37" fmla="*/ 32 h 247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102"/>
                <a:gd name="T58" fmla="*/ 0 h 247"/>
                <a:gd name="T59" fmla="*/ 102 w 102"/>
                <a:gd name="T60" fmla="*/ 247 h 247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102" h="247">
                  <a:moveTo>
                    <a:pt x="0" y="32"/>
                  </a:moveTo>
                  <a:lnTo>
                    <a:pt x="9" y="57"/>
                  </a:lnTo>
                  <a:lnTo>
                    <a:pt x="18" y="83"/>
                  </a:lnTo>
                  <a:lnTo>
                    <a:pt x="27" y="110"/>
                  </a:lnTo>
                  <a:lnTo>
                    <a:pt x="37" y="137"/>
                  </a:lnTo>
                  <a:lnTo>
                    <a:pt x="46" y="162"/>
                  </a:lnTo>
                  <a:lnTo>
                    <a:pt x="56" y="189"/>
                  </a:lnTo>
                  <a:lnTo>
                    <a:pt x="65" y="216"/>
                  </a:lnTo>
                  <a:lnTo>
                    <a:pt x="75" y="243"/>
                  </a:lnTo>
                  <a:lnTo>
                    <a:pt x="102" y="247"/>
                  </a:lnTo>
                  <a:lnTo>
                    <a:pt x="91" y="216"/>
                  </a:lnTo>
                  <a:lnTo>
                    <a:pt x="79" y="186"/>
                  </a:lnTo>
                  <a:lnTo>
                    <a:pt x="68" y="154"/>
                  </a:lnTo>
                  <a:lnTo>
                    <a:pt x="58" y="124"/>
                  </a:lnTo>
                  <a:lnTo>
                    <a:pt x="47" y="93"/>
                  </a:lnTo>
                  <a:lnTo>
                    <a:pt x="36" y="62"/>
                  </a:lnTo>
                  <a:lnTo>
                    <a:pt x="25" y="30"/>
                  </a:lnTo>
                  <a:lnTo>
                    <a:pt x="15" y="0"/>
                  </a:lnTo>
                  <a:lnTo>
                    <a:pt x="0" y="32"/>
                  </a:lnTo>
                  <a:close/>
                </a:path>
              </a:pathLst>
            </a:custGeom>
            <a:solidFill>
              <a:srgbClr val="FFFF00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47" name="Freeform 70"/>
            <p:cNvSpPr>
              <a:spLocks noChangeArrowheads="1"/>
            </p:cNvSpPr>
            <p:nvPr/>
          </p:nvSpPr>
          <p:spPr bwMode="auto">
            <a:xfrm>
              <a:off x="4243" y="2858"/>
              <a:ext cx="24" cy="49"/>
            </a:xfrm>
            <a:custGeom>
              <a:avLst/>
              <a:gdLst>
                <a:gd name="T0" fmla="*/ 0 w 52"/>
                <a:gd name="T1" fmla="*/ 31 h 105"/>
                <a:gd name="T2" fmla="*/ 2 w 52"/>
                <a:gd name="T3" fmla="*/ 38 h 105"/>
                <a:gd name="T4" fmla="*/ 5 w 52"/>
                <a:gd name="T5" fmla="*/ 47 h 105"/>
                <a:gd name="T6" fmla="*/ 8 w 52"/>
                <a:gd name="T7" fmla="*/ 56 h 105"/>
                <a:gd name="T8" fmla="*/ 12 w 52"/>
                <a:gd name="T9" fmla="*/ 66 h 105"/>
                <a:gd name="T10" fmla="*/ 15 w 52"/>
                <a:gd name="T11" fmla="*/ 74 h 105"/>
                <a:gd name="T12" fmla="*/ 19 w 52"/>
                <a:gd name="T13" fmla="*/ 83 h 105"/>
                <a:gd name="T14" fmla="*/ 22 w 52"/>
                <a:gd name="T15" fmla="*/ 92 h 105"/>
                <a:gd name="T16" fmla="*/ 25 w 52"/>
                <a:gd name="T17" fmla="*/ 102 h 105"/>
                <a:gd name="T18" fmla="*/ 52 w 52"/>
                <a:gd name="T19" fmla="*/ 105 h 105"/>
                <a:gd name="T20" fmla="*/ 46 w 52"/>
                <a:gd name="T21" fmla="*/ 92 h 105"/>
                <a:gd name="T22" fmla="*/ 42 w 52"/>
                <a:gd name="T23" fmla="*/ 79 h 105"/>
                <a:gd name="T24" fmla="*/ 36 w 52"/>
                <a:gd name="T25" fmla="*/ 65 h 105"/>
                <a:gd name="T26" fmla="*/ 33 w 52"/>
                <a:gd name="T27" fmla="*/ 53 h 105"/>
                <a:gd name="T28" fmla="*/ 27 w 52"/>
                <a:gd name="T29" fmla="*/ 40 h 105"/>
                <a:gd name="T30" fmla="*/ 23 w 52"/>
                <a:gd name="T31" fmla="*/ 26 h 105"/>
                <a:gd name="T32" fmla="*/ 17 w 52"/>
                <a:gd name="T33" fmla="*/ 13 h 105"/>
                <a:gd name="T34" fmla="*/ 14 w 52"/>
                <a:gd name="T35" fmla="*/ 0 h 105"/>
                <a:gd name="T36" fmla="*/ 0 w 52"/>
                <a:gd name="T37" fmla="*/ 31 h 105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52"/>
                <a:gd name="T58" fmla="*/ 0 h 105"/>
                <a:gd name="T59" fmla="*/ 52 w 52"/>
                <a:gd name="T60" fmla="*/ 105 h 105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52" h="105">
                  <a:moveTo>
                    <a:pt x="0" y="31"/>
                  </a:moveTo>
                  <a:lnTo>
                    <a:pt x="2" y="38"/>
                  </a:lnTo>
                  <a:lnTo>
                    <a:pt x="5" y="47"/>
                  </a:lnTo>
                  <a:lnTo>
                    <a:pt x="8" y="56"/>
                  </a:lnTo>
                  <a:lnTo>
                    <a:pt x="12" y="66"/>
                  </a:lnTo>
                  <a:lnTo>
                    <a:pt x="15" y="74"/>
                  </a:lnTo>
                  <a:lnTo>
                    <a:pt x="19" y="83"/>
                  </a:lnTo>
                  <a:lnTo>
                    <a:pt x="22" y="92"/>
                  </a:lnTo>
                  <a:lnTo>
                    <a:pt x="25" y="102"/>
                  </a:lnTo>
                  <a:lnTo>
                    <a:pt x="52" y="105"/>
                  </a:lnTo>
                  <a:lnTo>
                    <a:pt x="46" y="92"/>
                  </a:lnTo>
                  <a:lnTo>
                    <a:pt x="42" y="79"/>
                  </a:lnTo>
                  <a:lnTo>
                    <a:pt x="36" y="65"/>
                  </a:lnTo>
                  <a:lnTo>
                    <a:pt x="33" y="53"/>
                  </a:lnTo>
                  <a:lnTo>
                    <a:pt x="27" y="40"/>
                  </a:lnTo>
                  <a:lnTo>
                    <a:pt x="23" y="26"/>
                  </a:lnTo>
                  <a:lnTo>
                    <a:pt x="17" y="13"/>
                  </a:lnTo>
                  <a:lnTo>
                    <a:pt x="14" y="0"/>
                  </a:lnTo>
                  <a:lnTo>
                    <a:pt x="0" y="31"/>
                  </a:lnTo>
                  <a:close/>
                </a:path>
              </a:pathLst>
            </a:custGeom>
            <a:solidFill>
              <a:srgbClr val="FFFF00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48" name="Freeform 71"/>
            <p:cNvSpPr>
              <a:spLocks noChangeArrowheads="1"/>
            </p:cNvSpPr>
            <p:nvPr/>
          </p:nvSpPr>
          <p:spPr bwMode="auto">
            <a:xfrm>
              <a:off x="4247" y="2753"/>
              <a:ext cx="44" cy="100"/>
            </a:xfrm>
            <a:custGeom>
              <a:avLst/>
              <a:gdLst>
                <a:gd name="T0" fmla="*/ 0 w 94"/>
                <a:gd name="T1" fmla="*/ 0 h 209"/>
                <a:gd name="T2" fmla="*/ 72 w 94"/>
                <a:gd name="T3" fmla="*/ 209 h 209"/>
                <a:gd name="T4" fmla="*/ 94 w 94"/>
                <a:gd name="T5" fmla="*/ 196 h 209"/>
                <a:gd name="T6" fmla="*/ 29 w 94"/>
                <a:gd name="T7" fmla="*/ 4 h 209"/>
                <a:gd name="T8" fmla="*/ 0 w 94"/>
                <a:gd name="T9" fmla="*/ 0 h 20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94"/>
                <a:gd name="T16" fmla="*/ 0 h 209"/>
                <a:gd name="T17" fmla="*/ 94 w 94"/>
                <a:gd name="T18" fmla="*/ 209 h 20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94" h="209">
                  <a:moveTo>
                    <a:pt x="0" y="0"/>
                  </a:moveTo>
                  <a:lnTo>
                    <a:pt x="72" y="209"/>
                  </a:lnTo>
                  <a:lnTo>
                    <a:pt x="94" y="196"/>
                  </a:lnTo>
                  <a:lnTo>
                    <a:pt x="29" y="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00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49" name="Freeform 72"/>
            <p:cNvSpPr>
              <a:spLocks noChangeArrowheads="1"/>
            </p:cNvSpPr>
            <p:nvPr/>
          </p:nvSpPr>
          <p:spPr bwMode="auto">
            <a:xfrm>
              <a:off x="4766" y="3243"/>
              <a:ext cx="93" cy="91"/>
            </a:xfrm>
            <a:custGeom>
              <a:avLst/>
              <a:gdLst>
                <a:gd name="T0" fmla="*/ 69 w 192"/>
                <a:gd name="T1" fmla="*/ 4 h 190"/>
                <a:gd name="T2" fmla="*/ 87 w 192"/>
                <a:gd name="T3" fmla="*/ 0 h 190"/>
                <a:gd name="T4" fmla="*/ 106 w 192"/>
                <a:gd name="T5" fmla="*/ 0 h 190"/>
                <a:gd name="T6" fmla="*/ 124 w 192"/>
                <a:gd name="T7" fmla="*/ 3 h 190"/>
                <a:gd name="T8" fmla="*/ 142 w 192"/>
                <a:gd name="T9" fmla="*/ 11 h 190"/>
                <a:gd name="T10" fmla="*/ 157 w 192"/>
                <a:gd name="T11" fmla="*/ 20 h 190"/>
                <a:gd name="T12" fmla="*/ 171 w 192"/>
                <a:gd name="T13" fmla="*/ 33 h 190"/>
                <a:gd name="T14" fmla="*/ 181 w 192"/>
                <a:gd name="T15" fmla="*/ 49 h 190"/>
                <a:gd name="T16" fmla="*/ 190 w 192"/>
                <a:gd name="T17" fmla="*/ 67 h 190"/>
                <a:gd name="T18" fmla="*/ 192 w 192"/>
                <a:gd name="T19" fmla="*/ 86 h 190"/>
                <a:gd name="T20" fmla="*/ 192 w 192"/>
                <a:gd name="T21" fmla="*/ 105 h 190"/>
                <a:gd name="T22" fmla="*/ 188 w 192"/>
                <a:gd name="T23" fmla="*/ 121 h 190"/>
                <a:gd name="T24" fmla="*/ 182 w 192"/>
                <a:gd name="T25" fmla="*/ 139 h 190"/>
                <a:gd name="T26" fmla="*/ 171 w 192"/>
                <a:gd name="T27" fmla="*/ 154 h 190"/>
                <a:gd name="T28" fmla="*/ 158 w 192"/>
                <a:gd name="T29" fmla="*/ 167 h 190"/>
                <a:gd name="T30" fmla="*/ 142 w 192"/>
                <a:gd name="T31" fmla="*/ 177 h 190"/>
                <a:gd name="T32" fmla="*/ 125 w 192"/>
                <a:gd name="T33" fmla="*/ 186 h 190"/>
                <a:gd name="T34" fmla="*/ 105 w 192"/>
                <a:gd name="T35" fmla="*/ 190 h 190"/>
                <a:gd name="T36" fmla="*/ 86 w 192"/>
                <a:gd name="T37" fmla="*/ 190 h 190"/>
                <a:gd name="T38" fmla="*/ 67 w 192"/>
                <a:gd name="T39" fmla="*/ 186 h 190"/>
                <a:gd name="T40" fmla="*/ 51 w 192"/>
                <a:gd name="T41" fmla="*/ 179 h 190"/>
                <a:gd name="T42" fmla="*/ 34 w 192"/>
                <a:gd name="T43" fmla="*/ 168 h 190"/>
                <a:gd name="T44" fmla="*/ 22 w 192"/>
                <a:gd name="T45" fmla="*/ 156 h 190"/>
                <a:gd name="T46" fmla="*/ 11 w 192"/>
                <a:gd name="T47" fmla="*/ 139 h 190"/>
                <a:gd name="T48" fmla="*/ 4 w 192"/>
                <a:gd name="T49" fmla="*/ 122 h 190"/>
                <a:gd name="T50" fmla="*/ 0 w 192"/>
                <a:gd name="T51" fmla="*/ 103 h 190"/>
                <a:gd name="T52" fmla="*/ 0 w 192"/>
                <a:gd name="T53" fmla="*/ 84 h 190"/>
                <a:gd name="T54" fmla="*/ 3 w 192"/>
                <a:gd name="T55" fmla="*/ 67 h 190"/>
                <a:gd name="T56" fmla="*/ 11 w 192"/>
                <a:gd name="T57" fmla="*/ 51 h 190"/>
                <a:gd name="T58" fmla="*/ 21 w 192"/>
                <a:gd name="T59" fmla="*/ 34 h 190"/>
                <a:gd name="T60" fmla="*/ 34 w 192"/>
                <a:gd name="T61" fmla="*/ 22 h 190"/>
                <a:gd name="T62" fmla="*/ 50 w 192"/>
                <a:gd name="T63" fmla="*/ 11 h 190"/>
                <a:gd name="T64" fmla="*/ 69 w 192"/>
                <a:gd name="T65" fmla="*/ 4 h 190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192"/>
                <a:gd name="T100" fmla="*/ 0 h 190"/>
                <a:gd name="T101" fmla="*/ 192 w 192"/>
                <a:gd name="T102" fmla="*/ 190 h 190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192" h="190">
                  <a:moveTo>
                    <a:pt x="69" y="4"/>
                  </a:moveTo>
                  <a:lnTo>
                    <a:pt x="87" y="0"/>
                  </a:lnTo>
                  <a:lnTo>
                    <a:pt x="106" y="0"/>
                  </a:lnTo>
                  <a:lnTo>
                    <a:pt x="124" y="3"/>
                  </a:lnTo>
                  <a:lnTo>
                    <a:pt x="142" y="11"/>
                  </a:lnTo>
                  <a:lnTo>
                    <a:pt x="157" y="20"/>
                  </a:lnTo>
                  <a:lnTo>
                    <a:pt x="171" y="33"/>
                  </a:lnTo>
                  <a:lnTo>
                    <a:pt x="181" y="49"/>
                  </a:lnTo>
                  <a:lnTo>
                    <a:pt x="190" y="67"/>
                  </a:lnTo>
                  <a:lnTo>
                    <a:pt x="192" y="86"/>
                  </a:lnTo>
                  <a:lnTo>
                    <a:pt x="192" y="105"/>
                  </a:lnTo>
                  <a:lnTo>
                    <a:pt x="188" y="121"/>
                  </a:lnTo>
                  <a:lnTo>
                    <a:pt x="182" y="139"/>
                  </a:lnTo>
                  <a:lnTo>
                    <a:pt x="171" y="154"/>
                  </a:lnTo>
                  <a:lnTo>
                    <a:pt x="158" y="167"/>
                  </a:lnTo>
                  <a:lnTo>
                    <a:pt x="142" y="177"/>
                  </a:lnTo>
                  <a:lnTo>
                    <a:pt x="125" y="186"/>
                  </a:lnTo>
                  <a:lnTo>
                    <a:pt x="105" y="190"/>
                  </a:lnTo>
                  <a:lnTo>
                    <a:pt x="86" y="190"/>
                  </a:lnTo>
                  <a:lnTo>
                    <a:pt x="67" y="186"/>
                  </a:lnTo>
                  <a:lnTo>
                    <a:pt x="51" y="179"/>
                  </a:lnTo>
                  <a:lnTo>
                    <a:pt x="34" y="168"/>
                  </a:lnTo>
                  <a:lnTo>
                    <a:pt x="22" y="156"/>
                  </a:lnTo>
                  <a:lnTo>
                    <a:pt x="11" y="139"/>
                  </a:lnTo>
                  <a:lnTo>
                    <a:pt x="4" y="122"/>
                  </a:lnTo>
                  <a:lnTo>
                    <a:pt x="0" y="103"/>
                  </a:lnTo>
                  <a:lnTo>
                    <a:pt x="0" y="84"/>
                  </a:lnTo>
                  <a:lnTo>
                    <a:pt x="3" y="67"/>
                  </a:lnTo>
                  <a:lnTo>
                    <a:pt x="11" y="51"/>
                  </a:lnTo>
                  <a:lnTo>
                    <a:pt x="21" y="34"/>
                  </a:lnTo>
                  <a:lnTo>
                    <a:pt x="34" y="22"/>
                  </a:lnTo>
                  <a:lnTo>
                    <a:pt x="50" y="11"/>
                  </a:lnTo>
                  <a:lnTo>
                    <a:pt x="69" y="4"/>
                  </a:lnTo>
                  <a:close/>
                </a:path>
              </a:pathLst>
            </a:custGeom>
            <a:solidFill>
              <a:srgbClr val="000000"/>
            </a:solidFill>
            <a:ln w="144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50" name="Freeform 73"/>
            <p:cNvSpPr>
              <a:spLocks noChangeArrowheads="1"/>
            </p:cNvSpPr>
            <p:nvPr/>
          </p:nvSpPr>
          <p:spPr bwMode="auto">
            <a:xfrm>
              <a:off x="4774" y="3250"/>
              <a:ext cx="78" cy="75"/>
            </a:xfrm>
            <a:custGeom>
              <a:avLst/>
              <a:gdLst>
                <a:gd name="T0" fmla="*/ 59 w 162"/>
                <a:gd name="T1" fmla="*/ 5 h 160"/>
                <a:gd name="T2" fmla="*/ 75 w 162"/>
                <a:gd name="T3" fmla="*/ 0 h 160"/>
                <a:gd name="T4" fmla="*/ 91 w 162"/>
                <a:gd name="T5" fmla="*/ 0 h 160"/>
                <a:gd name="T6" fmla="*/ 105 w 162"/>
                <a:gd name="T7" fmla="*/ 2 h 160"/>
                <a:gd name="T8" fmla="*/ 121 w 162"/>
                <a:gd name="T9" fmla="*/ 9 h 160"/>
                <a:gd name="T10" fmla="*/ 133 w 162"/>
                <a:gd name="T11" fmla="*/ 17 h 160"/>
                <a:gd name="T12" fmla="*/ 144 w 162"/>
                <a:gd name="T13" fmla="*/ 28 h 160"/>
                <a:gd name="T14" fmla="*/ 153 w 162"/>
                <a:gd name="T15" fmla="*/ 42 h 160"/>
                <a:gd name="T16" fmla="*/ 160 w 162"/>
                <a:gd name="T17" fmla="*/ 57 h 160"/>
                <a:gd name="T18" fmla="*/ 162 w 162"/>
                <a:gd name="T19" fmla="*/ 73 h 160"/>
                <a:gd name="T20" fmla="*/ 162 w 162"/>
                <a:gd name="T21" fmla="*/ 88 h 160"/>
                <a:gd name="T22" fmla="*/ 159 w 162"/>
                <a:gd name="T23" fmla="*/ 103 h 160"/>
                <a:gd name="T24" fmla="*/ 154 w 162"/>
                <a:gd name="T25" fmla="*/ 118 h 160"/>
                <a:gd name="T26" fmla="*/ 144 w 162"/>
                <a:gd name="T27" fmla="*/ 130 h 160"/>
                <a:gd name="T28" fmla="*/ 134 w 162"/>
                <a:gd name="T29" fmla="*/ 141 h 160"/>
                <a:gd name="T30" fmla="*/ 120 w 162"/>
                <a:gd name="T31" fmla="*/ 150 h 160"/>
                <a:gd name="T32" fmla="*/ 105 w 162"/>
                <a:gd name="T33" fmla="*/ 158 h 160"/>
                <a:gd name="T34" fmla="*/ 88 w 162"/>
                <a:gd name="T35" fmla="*/ 160 h 160"/>
                <a:gd name="T36" fmla="*/ 73 w 162"/>
                <a:gd name="T37" fmla="*/ 160 h 160"/>
                <a:gd name="T38" fmla="*/ 56 w 162"/>
                <a:gd name="T39" fmla="*/ 157 h 160"/>
                <a:gd name="T40" fmla="*/ 43 w 162"/>
                <a:gd name="T41" fmla="*/ 151 h 160"/>
                <a:gd name="T42" fmla="*/ 29 w 162"/>
                <a:gd name="T43" fmla="*/ 141 h 160"/>
                <a:gd name="T44" fmla="*/ 18 w 162"/>
                <a:gd name="T45" fmla="*/ 131 h 160"/>
                <a:gd name="T46" fmla="*/ 9 w 162"/>
                <a:gd name="T47" fmla="*/ 118 h 160"/>
                <a:gd name="T48" fmla="*/ 5 w 162"/>
                <a:gd name="T49" fmla="*/ 104 h 160"/>
                <a:gd name="T50" fmla="*/ 0 w 162"/>
                <a:gd name="T51" fmla="*/ 87 h 160"/>
                <a:gd name="T52" fmla="*/ 0 w 162"/>
                <a:gd name="T53" fmla="*/ 72 h 160"/>
                <a:gd name="T54" fmla="*/ 3 w 162"/>
                <a:gd name="T55" fmla="*/ 56 h 160"/>
                <a:gd name="T56" fmla="*/ 10 w 162"/>
                <a:gd name="T57" fmla="*/ 43 h 160"/>
                <a:gd name="T58" fmla="*/ 18 w 162"/>
                <a:gd name="T59" fmla="*/ 28 h 160"/>
                <a:gd name="T60" fmla="*/ 30 w 162"/>
                <a:gd name="T61" fmla="*/ 18 h 160"/>
                <a:gd name="T62" fmla="*/ 43 w 162"/>
                <a:gd name="T63" fmla="*/ 9 h 160"/>
                <a:gd name="T64" fmla="*/ 59 w 162"/>
                <a:gd name="T65" fmla="*/ 5 h 160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162"/>
                <a:gd name="T100" fmla="*/ 0 h 160"/>
                <a:gd name="T101" fmla="*/ 162 w 162"/>
                <a:gd name="T102" fmla="*/ 160 h 160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162" h="160">
                  <a:moveTo>
                    <a:pt x="59" y="5"/>
                  </a:moveTo>
                  <a:lnTo>
                    <a:pt x="75" y="0"/>
                  </a:lnTo>
                  <a:lnTo>
                    <a:pt x="91" y="0"/>
                  </a:lnTo>
                  <a:lnTo>
                    <a:pt x="105" y="2"/>
                  </a:lnTo>
                  <a:lnTo>
                    <a:pt x="121" y="9"/>
                  </a:lnTo>
                  <a:lnTo>
                    <a:pt x="133" y="17"/>
                  </a:lnTo>
                  <a:lnTo>
                    <a:pt x="144" y="28"/>
                  </a:lnTo>
                  <a:lnTo>
                    <a:pt x="153" y="42"/>
                  </a:lnTo>
                  <a:lnTo>
                    <a:pt x="160" y="57"/>
                  </a:lnTo>
                  <a:lnTo>
                    <a:pt x="162" y="73"/>
                  </a:lnTo>
                  <a:lnTo>
                    <a:pt x="162" y="88"/>
                  </a:lnTo>
                  <a:lnTo>
                    <a:pt x="159" y="103"/>
                  </a:lnTo>
                  <a:lnTo>
                    <a:pt x="154" y="118"/>
                  </a:lnTo>
                  <a:lnTo>
                    <a:pt x="144" y="130"/>
                  </a:lnTo>
                  <a:lnTo>
                    <a:pt x="134" y="141"/>
                  </a:lnTo>
                  <a:lnTo>
                    <a:pt x="120" y="150"/>
                  </a:lnTo>
                  <a:lnTo>
                    <a:pt x="105" y="158"/>
                  </a:lnTo>
                  <a:lnTo>
                    <a:pt x="88" y="160"/>
                  </a:lnTo>
                  <a:lnTo>
                    <a:pt x="73" y="160"/>
                  </a:lnTo>
                  <a:lnTo>
                    <a:pt x="56" y="157"/>
                  </a:lnTo>
                  <a:lnTo>
                    <a:pt x="43" y="151"/>
                  </a:lnTo>
                  <a:lnTo>
                    <a:pt x="29" y="141"/>
                  </a:lnTo>
                  <a:lnTo>
                    <a:pt x="18" y="131"/>
                  </a:lnTo>
                  <a:lnTo>
                    <a:pt x="9" y="118"/>
                  </a:lnTo>
                  <a:lnTo>
                    <a:pt x="5" y="104"/>
                  </a:lnTo>
                  <a:lnTo>
                    <a:pt x="0" y="87"/>
                  </a:lnTo>
                  <a:lnTo>
                    <a:pt x="0" y="72"/>
                  </a:lnTo>
                  <a:lnTo>
                    <a:pt x="3" y="56"/>
                  </a:lnTo>
                  <a:lnTo>
                    <a:pt x="10" y="43"/>
                  </a:lnTo>
                  <a:lnTo>
                    <a:pt x="18" y="28"/>
                  </a:lnTo>
                  <a:lnTo>
                    <a:pt x="30" y="18"/>
                  </a:lnTo>
                  <a:lnTo>
                    <a:pt x="43" y="9"/>
                  </a:lnTo>
                  <a:lnTo>
                    <a:pt x="59" y="5"/>
                  </a:lnTo>
                  <a:close/>
                </a:path>
              </a:pathLst>
            </a:custGeom>
            <a:solidFill>
              <a:srgbClr val="F0F0FF"/>
            </a:solidFill>
            <a:ln w="144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51" name="Freeform 74"/>
            <p:cNvSpPr>
              <a:spLocks noChangeArrowheads="1"/>
            </p:cNvSpPr>
            <p:nvPr/>
          </p:nvSpPr>
          <p:spPr bwMode="auto">
            <a:xfrm>
              <a:off x="4795" y="3258"/>
              <a:ext cx="42" cy="41"/>
            </a:xfrm>
            <a:custGeom>
              <a:avLst/>
              <a:gdLst>
                <a:gd name="T0" fmla="*/ 31 w 88"/>
                <a:gd name="T1" fmla="*/ 2 h 87"/>
                <a:gd name="T2" fmla="*/ 39 w 88"/>
                <a:gd name="T3" fmla="*/ 0 h 87"/>
                <a:gd name="T4" fmla="*/ 48 w 88"/>
                <a:gd name="T5" fmla="*/ 0 h 87"/>
                <a:gd name="T6" fmla="*/ 56 w 88"/>
                <a:gd name="T7" fmla="*/ 1 h 87"/>
                <a:gd name="T8" fmla="*/ 65 w 88"/>
                <a:gd name="T9" fmla="*/ 4 h 87"/>
                <a:gd name="T10" fmla="*/ 71 w 88"/>
                <a:gd name="T11" fmla="*/ 8 h 87"/>
                <a:gd name="T12" fmla="*/ 78 w 88"/>
                <a:gd name="T13" fmla="*/ 15 h 87"/>
                <a:gd name="T14" fmla="*/ 82 w 88"/>
                <a:gd name="T15" fmla="*/ 21 h 87"/>
                <a:gd name="T16" fmla="*/ 87 w 88"/>
                <a:gd name="T17" fmla="*/ 31 h 87"/>
                <a:gd name="T18" fmla="*/ 87 w 88"/>
                <a:gd name="T19" fmla="*/ 39 h 87"/>
                <a:gd name="T20" fmla="*/ 88 w 88"/>
                <a:gd name="T21" fmla="*/ 47 h 87"/>
                <a:gd name="T22" fmla="*/ 85 w 88"/>
                <a:gd name="T23" fmla="*/ 55 h 87"/>
                <a:gd name="T24" fmla="*/ 82 w 88"/>
                <a:gd name="T25" fmla="*/ 64 h 87"/>
                <a:gd name="T26" fmla="*/ 77 w 88"/>
                <a:gd name="T27" fmla="*/ 70 h 87"/>
                <a:gd name="T28" fmla="*/ 71 w 88"/>
                <a:gd name="T29" fmla="*/ 77 h 87"/>
                <a:gd name="T30" fmla="*/ 63 w 88"/>
                <a:gd name="T31" fmla="*/ 82 h 87"/>
                <a:gd name="T32" fmla="*/ 57 w 88"/>
                <a:gd name="T33" fmla="*/ 86 h 87"/>
                <a:gd name="T34" fmla="*/ 48 w 88"/>
                <a:gd name="T35" fmla="*/ 86 h 87"/>
                <a:gd name="T36" fmla="*/ 39 w 88"/>
                <a:gd name="T37" fmla="*/ 87 h 87"/>
                <a:gd name="T38" fmla="*/ 30 w 88"/>
                <a:gd name="T39" fmla="*/ 85 h 87"/>
                <a:gd name="T40" fmla="*/ 23 w 88"/>
                <a:gd name="T41" fmla="*/ 83 h 87"/>
                <a:gd name="T42" fmla="*/ 15 w 88"/>
                <a:gd name="T43" fmla="*/ 77 h 87"/>
                <a:gd name="T44" fmla="*/ 10 w 88"/>
                <a:gd name="T45" fmla="*/ 71 h 87"/>
                <a:gd name="T46" fmla="*/ 4 w 88"/>
                <a:gd name="T47" fmla="*/ 64 h 87"/>
                <a:gd name="T48" fmla="*/ 2 w 88"/>
                <a:gd name="T49" fmla="*/ 57 h 87"/>
                <a:gd name="T50" fmla="*/ 0 w 88"/>
                <a:gd name="T51" fmla="*/ 48 h 87"/>
                <a:gd name="T52" fmla="*/ 0 w 88"/>
                <a:gd name="T53" fmla="*/ 39 h 87"/>
                <a:gd name="T54" fmla="*/ 1 w 88"/>
                <a:gd name="T55" fmla="*/ 30 h 87"/>
                <a:gd name="T56" fmla="*/ 5 w 88"/>
                <a:gd name="T57" fmla="*/ 23 h 87"/>
                <a:gd name="T58" fmla="*/ 9 w 88"/>
                <a:gd name="T59" fmla="*/ 16 h 87"/>
                <a:gd name="T60" fmla="*/ 15 w 88"/>
                <a:gd name="T61" fmla="*/ 10 h 87"/>
                <a:gd name="T62" fmla="*/ 22 w 88"/>
                <a:gd name="T63" fmla="*/ 4 h 87"/>
                <a:gd name="T64" fmla="*/ 31 w 88"/>
                <a:gd name="T65" fmla="*/ 2 h 87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88"/>
                <a:gd name="T100" fmla="*/ 0 h 87"/>
                <a:gd name="T101" fmla="*/ 88 w 88"/>
                <a:gd name="T102" fmla="*/ 87 h 87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88" h="87">
                  <a:moveTo>
                    <a:pt x="31" y="2"/>
                  </a:moveTo>
                  <a:lnTo>
                    <a:pt x="39" y="0"/>
                  </a:lnTo>
                  <a:lnTo>
                    <a:pt x="48" y="0"/>
                  </a:lnTo>
                  <a:lnTo>
                    <a:pt x="56" y="1"/>
                  </a:lnTo>
                  <a:lnTo>
                    <a:pt x="65" y="4"/>
                  </a:lnTo>
                  <a:lnTo>
                    <a:pt x="71" y="8"/>
                  </a:lnTo>
                  <a:lnTo>
                    <a:pt x="78" y="15"/>
                  </a:lnTo>
                  <a:lnTo>
                    <a:pt x="82" y="21"/>
                  </a:lnTo>
                  <a:lnTo>
                    <a:pt x="87" y="31"/>
                  </a:lnTo>
                  <a:lnTo>
                    <a:pt x="87" y="39"/>
                  </a:lnTo>
                  <a:lnTo>
                    <a:pt x="88" y="47"/>
                  </a:lnTo>
                  <a:lnTo>
                    <a:pt x="85" y="55"/>
                  </a:lnTo>
                  <a:lnTo>
                    <a:pt x="82" y="64"/>
                  </a:lnTo>
                  <a:lnTo>
                    <a:pt x="77" y="70"/>
                  </a:lnTo>
                  <a:lnTo>
                    <a:pt x="71" y="77"/>
                  </a:lnTo>
                  <a:lnTo>
                    <a:pt x="63" y="82"/>
                  </a:lnTo>
                  <a:lnTo>
                    <a:pt x="57" y="86"/>
                  </a:lnTo>
                  <a:lnTo>
                    <a:pt x="48" y="86"/>
                  </a:lnTo>
                  <a:lnTo>
                    <a:pt x="39" y="87"/>
                  </a:lnTo>
                  <a:lnTo>
                    <a:pt x="30" y="85"/>
                  </a:lnTo>
                  <a:lnTo>
                    <a:pt x="23" y="83"/>
                  </a:lnTo>
                  <a:lnTo>
                    <a:pt x="15" y="77"/>
                  </a:lnTo>
                  <a:lnTo>
                    <a:pt x="10" y="71"/>
                  </a:lnTo>
                  <a:lnTo>
                    <a:pt x="4" y="64"/>
                  </a:lnTo>
                  <a:lnTo>
                    <a:pt x="2" y="57"/>
                  </a:lnTo>
                  <a:lnTo>
                    <a:pt x="0" y="48"/>
                  </a:lnTo>
                  <a:lnTo>
                    <a:pt x="0" y="39"/>
                  </a:lnTo>
                  <a:lnTo>
                    <a:pt x="1" y="30"/>
                  </a:lnTo>
                  <a:lnTo>
                    <a:pt x="5" y="23"/>
                  </a:lnTo>
                  <a:lnTo>
                    <a:pt x="9" y="16"/>
                  </a:lnTo>
                  <a:lnTo>
                    <a:pt x="15" y="10"/>
                  </a:lnTo>
                  <a:lnTo>
                    <a:pt x="22" y="4"/>
                  </a:lnTo>
                  <a:lnTo>
                    <a:pt x="31" y="2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52" name="Freeform 75"/>
            <p:cNvSpPr>
              <a:spLocks noChangeArrowheads="1"/>
            </p:cNvSpPr>
            <p:nvPr/>
          </p:nvSpPr>
          <p:spPr bwMode="auto">
            <a:xfrm>
              <a:off x="4779" y="3285"/>
              <a:ext cx="60" cy="35"/>
            </a:xfrm>
            <a:custGeom>
              <a:avLst/>
              <a:gdLst>
                <a:gd name="T0" fmla="*/ 3 w 125"/>
                <a:gd name="T1" fmla="*/ 8 h 75"/>
                <a:gd name="T2" fmla="*/ 6 w 125"/>
                <a:gd name="T3" fmla="*/ 0 h 75"/>
                <a:gd name="T4" fmla="*/ 9 w 125"/>
                <a:gd name="T5" fmla="*/ 0 h 75"/>
                <a:gd name="T6" fmla="*/ 14 w 125"/>
                <a:gd name="T7" fmla="*/ 4 h 75"/>
                <a:gd name="T8" fmla="*/ 20 w 125"/>
                <a:gd name="T9" fmla="*/ 12 h 75"/>
                <a:gd name="T10" fmla="*/ 27 w 125"/>
                <a:gd name="T11" fmla="*/ 21 h 75"/>
                <a:gd name="T12" fmla="*/ 36 w 125"/>
                <a:gd name="T13" fmla="*/ 31 h 75"/>
                <a:gd name="T14" fmla="*/ 46 w 125"/>
                <a:gd name="T15" fmla="*/ 39 h 75"/>
                <a:gd name="T16" fmla="*/ 61 w 125"/>
                <a:gd name="T17" fmla="*/ 44 h 75"/>
                <a:gd name="T18" fmla="*/ 73 w 125"/>
                <a:gd name="T19" fmla="*/ 46 h 75"/>
                <a:gd name="T20" fmla="*/ 85 w 125"/>
                <a:gd name="T21" fmla="*/ 46 h 75"/>
                <a:gd name="T22" fmla="*/ 95 w 125"/>
                <a:gd name="T23" fmla="*/ 44 h 75"/>
                <a:gd name="T24" fmla="*/ 106 w 125"/>
                <a:gd name="T25" fmla="*/ 43 h 75"/>
                <a:gd name="T26" fmla="*/ 113 w 125"/>
                <a:gd name="T27" fmla="*/ 41 h 75"/>
                <a:gd name="T28" fmla="*/ 120 w 125"/>
                <a:gd name="T29" fmla="*/ 41 h 75"/>
                <a:gd name="T30" fmla="*/ 123 w 125"/>
                <a:gd name="T31" fmla="*/ 42 h 75"/>
                <a:gd name="T32" fmla="*/ 125 w 125"/>
                <a:gd name="T33" fmla="*/ 47 h 75"/>
                <a:gd name="T34" fmla="*/ 123 w 125"/>
                <a:gd name="T35" fmla="*/ 51 h 75"/>
                <a:gd name="T36" fmla="*/ 120 w 125"/>
                <a:gd name="T37" fmla="*/ 57 h 75"/>
                <a:gd name="T38" fmla="*/ 113 w 125"/>
                <a:gd name="T39" fmla="*/ 62 h 75"/>
                <a:gd name="T40" fmla="*/ 105 w 125"/>
                <a:gd name="T41" fmla="*/ 68 h 75"/>
                <a:gd name="T42" fmla="*/ 95 w 125"/>
                <a:gd name="T43" fmla="*/ 71 h 75"/>
                <a:gd name="T44" fmla="*/ 84 w 125"/>
                <a:gd name="T45" fmla="*/ 75 h 75"/>
                <a:gd name="T46" fmla="*/ 71 w 125"/>
                <a:gd name="T47" fmla="*/ 75 h 75"/>
                <a:gd name="T48" fmla="*/ 58 w 125"/>
                <a:gd name="T49" fmla="*/ 73 h 75"/>
                <a:gd name="T50" fmla="*/ 45 w 125"/>
                <a:gd name="T51" fmla="*/ 68 h 75"/>
                <a:gd name="T52" fmla="*/ 33 w 125"/>
                <a:gd name="T53" fmla="*/ 62 h 75"/>
                <a:gd name="T54" fmla="*/ 23 w 125"/>
                <a:gd name="T55" fmla="*/ 53 h 75"/>
                <a:gd name="T56" fmla="*/ 14 w 125"/>
                <a:gd name="T57" fmla="*/ 46 h 75"/>
                <a:gd name="T58" fmla="*/ 6 w 125"/>
                <a:gd name="T59" fmla="*/ 35 h 75"/>
                <a:gd name="T60" fmla="*/ 3 w 125"/>
                <a:gd name="T61" fmla="*/ 27 h 75"/>
                <a:gd name="T62" fmla="*/ 0 w 125"/>
                <a:gd name="T63" fmla="*/ 16 h 75"/>
                <a:gd name="T64" fmla="*/ 3 w 125"/>
                <a:gd name="T65" fmla="*/ 8 h 75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125"/>
                <a:gd name="T100" fmla="*/ 0 h 75"/>
                <a:gd name="T101" fmla="*/ 125 w 125"/>
                <a:gd name="T102" fmla="*/ 75 h 75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125" h="75">
                  <a:moveTo>
                    <a:pt x="3" y="8"/>
                  </a:moveTo>
                  <a:lnTo>
                    <a:pt x="6" y="0"/>
                  </a:lnTo>
                  <a:lnTo>
                    <a:pt x="9" y="0"/>
                  </a:lnTo>
                  <a:lnTo>
                    <a:pt x="14" y="4"/>
                  </a:lnTo>
                  <a:lnTo>
                    <a:pt x="20" y="12"/>
                  </a:lnTo>
                  <a:lnTo>
                    <a:pt x="27" y="21"/>
                  </a:lnTo>
                  <a:lnTo>
                    <a:pt x="36" y="31"/>
                  </a:lnTo>
                  <a:lnTo>
                    <a:pt x="46" y="39"/>
                  </a:lnTo>
                  <a:lnTo>
                    <a:pt x="61" y="44"/>
                  </a:lnTo>
                  <a:lnTo>
                    <a:pt x="73" y="46"/>
                  </a:lnTo>
                  <a:lnTo>
                    <a:pt x="85" y="46"/>
                  </a:lnTo>
                  <a:lnTo>
                    <a:pt x="95" y="44"/>
                  </a:lnTo>
                  <a:lnTo>
                    <a:pt x="106" y="43"/>
                  </a:lnTo>
                  <a:lnTo>
                    <a:pt x="113" y="41"/>
                  </a:lnTo>
                  <a:lnTo>
                    <a:pt x="120" y="41"/>
                  </a:lnTo>
                  <a:lnTo>
                    <a:pt x="123" y="42"/>
                  </a:lnTo>
                  <a:lnTo>
                    <a:pt x="125" y="47"/>
                  </a:lnTo>
                  <a:lnTo>
                    <a:pt x="123" y="51"/>
                  </a:lnTo>
                  <a:lnTo>
                    <a:pt x="120" y="57"/>
                  </a:lnTo>
                  <a:lnTo>
                    <a:pt x="113" y="62"/>
                  </a:lnTo>
                  <a:lnTo>
                    <a:pt x="105" y="68"/>
                  </a:lnTo>
                  <a:lnTo>
                    <a:pt x="95" y="71"/>
                  </a:lnTo>
                  <a:lnTo>
                    <a:pt x="84" y="75"/>
                  </a:lnTo>
                  <a:lnTo>
                    <a:pt x="71" y="75"/>
                  </a:lnTo>
                  <a:lnTo>
                    <a:pt x="58" y="73"/>
                  </a:lnTo>
                  <a:lnTo>
                    <a:pt x="45" y="68"/>
                  </a:lnTo>
                  <a:lnTo>
                    <a:pt x="33" y="62"/>
                  </a:lnTo>
                  <a:lnTo>
                    <a:pt x="23" y="53"/>
                  </a:lnTo>
                  <a:lnTo>
                    <a:pt x="14" y="46"/>
                  </a:lnTo>
                  <a:lnTo>
                    <a:pt x="6" y="35"/>
                  </a:lnTo>
                  <a:lnTo>
                    <a:pt x="3" y="27"/>
                  </a:lnTo>
                  <a:lnTo>
                    <a:pt x="0" y="16"/>
                  </a:lnTo>
                  <a:lnTo>
                    <a:pt x="3" y="8"/>
                  </a:lnTo>
                  <a:close/>
                </a:path>
              </a:pathLst>
            </a:custGeom>
            <a:solidFill>
              <a:srgbClr val="BFBFFF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53" name="Freeform 76"/>
            <p:cNvSpPr>
              <a:spLocks noChangeArrowheads="1"/>
            </p:cNvSpPr>
            <p:nvPr/>
          </p:nvSpPr>
          <p:spPr bwMode="auto">
            <a:xfrm>
              <a:off x="4797" y="3249"/>
              <a:ext cx="421" cy="202"/>
            </a:xfrm>
            <a:custGeom>
              <a:avLst/>
              <a:gdLst>
                <a:gd name="T0" fmla="*/ 845 w 847"/>
                <a:gd name="T1" fmla="*/ 201 h 411"/>
                <a:gd name="T2" fmla="*/ 837 w 847"/>
                <a:gd name="T3" fmla="*/ 171 h 411"/>
                <a:gd name="T4" fmla="*/ 827 w 847"/>
                <a:gd name="T5" fmla="*/ 143 h 411"/>
                <a:gd name="T6" fmla="*/ 816 w 847"/>
                <a:gd name="T7" fmla="*/ 116 h 411"/>
                <a:gd name="T8" fmla="*/ 804 w 847"/>
                <a:gd name="T9" fmla="*/ 92 h 411"/>
                <a:gd name="T10" fmla="*/ 787 w 847"/>
                <a:gd name="T11" fmla="*/ 67 h 411"/>
                <a:gd name="T12" fmla="*/ 768 w 847"/>
                <a:gd name="T13" fmla="*/ 47 h 411"/>
                <a:gd name="T14" fmla="*/ 746 w 847"/>
                <a:gd name="T15" fmla="*/ 30 h 411"/>
                <a:gd name="T16" fmla="*/ 722 w 847"/>
                <a:gd name="T17" fmla="*/ 17 h 411"/>
                <a:gd name="T18" fmla="*/ 691 w 847"/>
                <a:gd name="T19" fmla="*/ 7 h 411"/>
                <a:gd name="T20" fmla="*/ 655 w 847"/>
                <a:gd name="T21" fmla="*/ 1 h 411"/>
                <a:gd name="T22" fmla="*/ 615 w 847"/>
                <a:gd name="T23" fmla="*/ 0 h 411"/>
                <a:gd name="T24" fmla="*/ 576 w 847"/>
                <a:gd name="T25" fmla="*/ 2 h 411"/>
                <a:gd name="T26" fmla="*/ 535 w 847"/>
                <a:gd name="T27" fmla="*/ 6 h 411"/>
                <a:gd name="T28" fmla="*/ 500 w 847"/>
                <a:gd name="T29" fmla="*/ 14 h 411"/>
                <a:gd name="T30" fmla="*/ 467 w 847"/>
                <a:gd name="T31" fmla="*/ 24 h 411"/>
                <a:gd name="T32" fmla="*/ 444 w 847"/>
                <a:gd name="T33" fmla="*/ 36 h 411"/>
                <a:gd name="T34" fmla="*/ 421 w 847"/>
                <a:gd name="T35" fmla="*/ 50 h 411"/>
                <a:gd name="T36" fmla="*/ 399 w 847"/>
                <a:gd name="T37" fmla="*/ 68 h 411"/>
                <a:gd name="T38" fmla="*/ 377 w 847"/>
                <a:gd name="T39" fmla="*/ 88 h 411"/>
                <a:gd name="T40" fmla="*/ 357 w 847"/>
                <a:gd name="T41" fmla="*/ 111 h 411"/>
                <a:gd name="T42" fmla="*/ 338 w 847"/>
                <a:gd name="T43" fmla="*/ 130 h 411"/>
                <a:gd name="T44" fmla="*/ 322 w 847"/>
                <a:gd name="T45" fmla="*/ 146 h 411"/>
                <a:gd name="T46" fmla="*/ 310 w 847"/>
                <a:gd name="T47" fmla="*/ 159 h 411"/>
                <a:gd name="T48" fmla="*/ 304 w 847"/>
                <a:gd name="T49" fmla="*/ 165 h 411"/>
                <a:gd name="T50" fmla="*/ 282 w 847"/>
                <a:gd name="T51" fmla="*/ 171 h 411"/>
                <a:gd name="T52" fmla="*/ 244 w 847"/>
                <a:gd name="T53" fmla="*/ 177 h 411"/>
                <a:gd name="T54" fmla="*/ 195 w 847"/>
                <a:gd name="T55" fmla="*/ 180 h 411"/>
                <a:gd name="T56" fmla="*/ 142 w 847"/>
                <a:gd name="T57" fmla="*/ 183 h 411"/>
                <a:gd name="T58" fmla="*/ 89 w 847"/>
                <a:gd name="T59" fmla="*/ 184 h 411"/>
                <a:gd name="T60" fmla="*/ 46 w 847"/>
                <a:gd name="T61" fmla="*/ 187 h 411"/>
                <a:gd name="T62" fmla="*/ 15 w 847"/>
                <a:gd name="T63" fmla="*/ 188 h 411"/>
                <a:gd name="T64" fmla="*/ 3 w 847"/>
                <a:gd name="T65" fmla="*/ 191 h 411"/>
                <a:gd name="T66" fmla="*/ 0 w 847"/>
                <a:gd name="T67" fmla="*/ 254 h 411"/>
                <a:gd name="T68" fmla="*/ 21 w 847"/>
                <a:gd name="T69" fmla="*/ 291 h 411"/>
                <a:gd name="T70" fmla="*/ 290 w 847"/>
                <a:gd name="T71" fmla="*/ 279 h 411"/>
                <a:gd name="T72" fmla="*/ 315 w 847"/>
                <a:gd name="T73" fmla="*/ 289 h 411"/>
                <a:gd name="T74" fmla="*/ 344 w 847"/>
                <a:gd name="T75" fmla="*/ 304 h 411"/>
                <a:gd name="T76" fmla="*/ 376 w 847"/>
                <a:gd name="T77" fmla="*/ 320 h 411"/>
                <a:gd name="T78" fmla="*/ 409 w 847"/>
                <a:gd name="T79" fmla="*/ 336 h 411"/>
                <a:gd name="T80" fmla="*/ 442 w 847"/>
                <a:gd name="T81" fmla="*/ 352 h 411"/>
                <a:gd name="T82" fmla="*/ 473 w 847"/>
                <a:gd name="T83" fmla="*/ 369 h 411"/>
                <a:gd name="T84" fmla="*/ 501 w 847"/>
                <a:gd name="T85" fmla="*/ 382 h 411"/>
                <a:gd name="T86" fmla="*/ 526 w 847"/>
                <a:gd name="T87" fmla="*/ 395 h 411"/>
                <a:gd name="T88" fmla="*/ 549 w 847"/>
                <a:gd name="T89" fmla="*/ 402 h 411"/>
                <a:gd name="T90" fmla="*/ 575 w 847"/>
                <a:gd name="T91" fmla="*/ 409 h 411"/>
                <a:gd name="T92" fmla="*/ 602 w 847"/>
                <a:gd name="T93" fmla="*/ 411 h 411"/>
                <a:gd name="T94" fmla="*/ 633 w 847"/>
                <a:gd name="T95" fmla="*/ 411 h 411"/>
                <a:gd name="T96" fmla="*/ 663 w 847"/>
                <a:gd name="T97" fmla="*/ 406 h 411"/>
                <a:gd name="T98" fmla="*/ 695 w 847"/>
                <a:gd name="T99" fmla="*/ 398 h 411"/>
                <a:gd name="T100" fmla="*/ 728 w 847"/>
                <a:gd name="T101" fmla="*/ 386 h 411"/>
                <a:gd name="T102" fmla="*/ 760 w 847"/>
                <a:gd name="T103" fmla="*/ 371 h 411"/>
                <a:gd name="T104" fmla="*/ 788 w 847"/>
                <a:gd name="T105" fmla="*/ 351 h 411"/>
                <a:gd name="T106" fmla="*/ 810 w 847"/>
                <a:gd name="T107" fmla="*/ 329 h 411"/>
                <a:gd name="T108" fmla="*/ 827 w 847"/>
                <a:gd name="T109" fmla="*/ 305 h 411"/>
                <a:gd name="T110" fmla="*/ 838 w 847"/>
                <a:gd name="T111" fmla="*/ 283 h 411"/>
                <a:gd name="T112" fmla="*/ 844 w 847"/>
                <a:gd name="T113" fmla="*/ 258 h 411"/>
                <a:gd name="T114" fmla="*/ 847 w 847"/>
                <a:gd name="T115" fmla="*/ 237 h 411"/>
                <a:gd name="T116" fmla="*/ 847 w 847"/>
                <a:gd name="T117" fmla="*/ 217 h 411"/>
                <a:gd name="T118" fmla="*/ 845 w 847"/>
                <a:gd name="T119" fmla="*/ 201 h 411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847"/>
                <a:gd name="T181" fmla="*/ 0 h 411"/>
                <a:gd name="T182" fmla="*/ 847 w 847"/>
                <a:gd name="T183" fmla="*/ 411 h 411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847" h="411">
                  <a:moveTo>
                    <a:pt x="845" y="201"/>
                  </a:moveTo>
                  <a:lnTo>
                    <a:pt x="837" y="171"/>
                  </a:lnTo>
                  <a:lnTo>
                    <a:pt x="827" y="143"/>
                  </a:lnTo>
                  <a:lnTo>
                    <a:pt x="816" y="116"/>
                  </a:lnTo>
                  <a:lnTo>
                    <a:pt x="804" y="92"/>
                  </a:lnTo>
                  <a:lnTo>
                    <a:pt x="787" y="67"/>
                  </a:lnTo>
                  <a:lnTo>
                    <a:pt x="768" y="47"/>
                  </a:lnTo>
                  <a:lnTo>
                    <a:pt x="746" y="30"/>
                  </a:lnTo>
                  <a:lnTo>
                    <a:pt x="722" y="17"/>
                  </a:lnTo>
                  <a:lnTo>
                    <a:pt x="691" y="7"/>
                  </a:lnTo>
                  <a:lnTo>
                    <a:pt x="655" y="1"/>
                  </a:lnTo>
                  <a:lnTo>
                    <a:pt x="615" y="0"/>
                  </a:lnTo>
                  <a:lnTo>
                    <a:pt x="576" y="2"/>
                  </a:lnTo>
                  <a:lnTo>
                    <a:pt x="535" y="6"/>
                  </a:lnTo>
                  <a:lnTo>
                    <a:pt x="500" y="14"/>
                  </a:lnTo>
                  <a:lnTo>
                    <a:pt x="467" y="24"/>
                  </a:lnTo>
                  <a:lnTo>
                    <a:pt x="444" y="36"/>
                  </a:lnTo>
                  <a:lnTo>
                    <a:pt x="421" y="50"/>
                  </a:lnTo>
                  <a:lnTo>
                    <a:pt x="399" y="68"/>
                  </a:lnTo>
                  <a:lnTo>
                    <a:pt x="377" y="88"/>
                  </a:lnTo>
                  <a:lnTo>
                    <a:pt x="357" y="111"/>
                  </a:lnTo>
                  <a:lnTo>
                    <a:pt x="338" y="130"/>
                  </a:lnTo>
                  <a:lnTo>
                    <a:pt x="322" y="146"/>
                  </a:lnTo>
                  <a:lnTo>
                    <a:pt x="310" y="159"/>
                  </a:lnTo>
                  <a:lnTo>
                    <a:pt x="304" y="165"/>
                  </a:lnTo>
                  <a:lnTo>
                    <a:pt x="282" y="171"/>
                  </a:lnTo>
                  <a:lnTo>
                    <a:pt x="244" y="177"/>
                  </a:lnTo>
                  <a:lnTo>
                    <a:pt x="195" y="180"/>
                  </a:lnTo>
                  <a:lnTo>
                    <a:pt x="142" y="183"/>
                  </a:lnTo>
                  <a:lnTo>
                    <a:pt x="89" y="184"/>
                  </a:lnTo>
                  <a:lnTo>
                    <a:pt x="46" y="187"/>
                  </a:lnTo>
                  <a:lnTo>
                    <a:pt x="15" y="188"/>
                  </a:lnTo>
                  <a:lnTo>
                    <a:pt x="3" y="191"/>
                  </a:lnTo>
                  <a:lnTo>
                    <a:pt x="0" y="254"/>
                  </a:lnTo>
                  <a:lnTo>
                    <a:pt x="21" y="291"/>
                  </a:lnTo>
                  <a:lnTo>
                    <a:pt x="290" y="279"/>
                  </a:lnTo>
                  <a:lnTo>
                    <a:pt x="315" y="289"/>
                  </a:lnTo>
                  <a:lnTo>
                    <a:pt x="344" y="304"/>
                  </a:lnTo>
                  <a:lnTo>
                    <a:pt x="376" y="320"/>
                  </a:lnTo>
                  <a:lnTo>
                    <a:pt x="409" y="336"/>
                  </a:lnTo>
                  <a:lnTo>
                    <a:pt x="442" y="352"/>
                  </a:lnTo>
                  <a:lnTo>
                    <a:pt x="473" y="369"/>
                  </a:lnTo>
                  <a:lnTo>
                    <a:pt x="501" y="382"/>
                  </a:lnTo>
                  <a:lnTo>
                    <a:pt x="526" y="395"/>
                  </a:lnTo>
                  <a:lnTo>
                    <a:pt x="549" y="402"/>
                  </a:lnTo>
                  <a:lnTo>
                    <a:pt x="575" y="409"/>
                  </a:lnTo>
                  <a:lnTo>
                    <a:pt x="602" y="411"/>
                  </a:lnTo>
                  <a:lnTo>
                    <a:pt x="633" y="411"/>
                  </a:lnTo>
                  <a:lnTo>
                    <a:pt x="663" y="406"/>
                  </a:lnTo>
                  <a:lnTo>
                    <a:pt x="695" y="398"/>
                  </a:lnTo>
                  <a:lnTo>
                    <a:pt x="728" y="386"/>
                  </a:lnTo>
                  <a:lnTo>
                    <a:pt x="760" y="371"/>
                  </a:lnTo>
                  <a:lnTo>
                    <a:pt x="788" y="351"/>
                  </a:lnTo>
                  <a:lnTo>
                    <a:pt x="810" y="329"/>
                  </a:lnTo>
                  <a:lnTo>
                    <a:pt x="827" y="305"/>
                  </a:lnTo>
                  <a:lnTo>
                    <a:pt x="838" y="283"/>
                  </a:lnTo>
                  <a:lnTo>
                    <a:pt x="844" y="258"/>
                  </a:lnTo>
                  <a:lnTo>
                    <a:pt x="847" y="237"/>
                  </a:lnTo>
                  <a:lnTo>
                    <a:pt x="847" y="217"/>
                  </a:lnTo>
                  <a:lnTo>
                    <a:pt x="845" y="201"/>
                  </a:lnTo>
                  <a:close/>
                </a:path>
              </a:pathLst>
            </a:custGeom>
            <a:solidFill>
              <a:srgbClr val="000000"/>
            </a:solidFill>
            <a:ln w="144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54" name="Freeform 77"/>
            <p:cNvSpPr>
              <a:spLocks noChangeArrowheads="1"/>
            </p:cNvSpPr>
            <p:nvPr/>
          </p:nvSpPr>
          <p:spPr bwMode="auto">
            <a:xfrm>
              <a:off x="4970" y="3371"/>
              <a:ext cx="239" cy="72"/>
            </a:xfrm>
            <a:custGeom>
              <a:avLst/>
              <a:gdLst>
                <a:gd name="T0" fmla="*/ 481 w 482"/>
                <a:gd name="T1" fmla="*/ 18 h 148"/>
                <a:gd name="T2" fmla="*/ 480 w 482"/>
                <a:gd name="T3" fmla="*/ 19 h 148"/>
                <a:gd name="T4" fmla="*/ 479 w 482"/>
                <a:gd name="T5" fmla="*/ 23 h 148"/>
                <a:gd name="T6" fmla="*/ 477 w 482"/>
                <a:gd name="T7" fmla="*/ 29 h 148"/>
                <a:gd name="T8" fmla="*/ 473 w 482"/>
                <a:gd name="T9" fmla="*/ 39 h 148"/>
                <a:gd name="T10" fmla="*/ 467 w 482"/>
                <a:gd name="T11" fmla="*/ 49 h 148"/>
                <a:gd name="T12" fmla="*/ 460 w 482"/>
                <a:gd name="T13" fmla="*/ 61 h 148"/>
                <a:gd name="T14" fmla="*/ 450 w 482"/>
                <a:gd name="T15" fmla="*/ 75 h 148"/>
                <a:gd name="T16" fmla="*/ 437 w 482"/>
                <a:gd name="T17" fmla="*/ 89 h 148"/>
                <a:gd name="T18" fmla="*/ 419 w 482"/>
                <a:gd name="T19" fmla="*/ 100 h 148"/>
                <a:gd name="T20" fmla="*/ 402 w 482"/>
                <a:gd name="T21" fmla="*/ 112 h 148"/>
                <a:gd name="T22" fmla="*/ 384 w 482"/>
                <a:gd name="T23" fmla="*/ 120 h 148"/>
                <a:gd name="T24" fmla="*/ 367 w 482"/>
                <a:gd name="T25" fmla="*/ 128 h 148"/>
                <a:gd name="T26" fmla="*/ 349 w 482"/>
                <a:gd name="T27" fmla="*/ 134 h 148"/>
                <a:gd name="T28" fmla="*/ 334 w 482"/>
                <a:gd name="T29" fmla="*/ 138 h 148"/>
                <a:gd name="T30" fmla="*/ 319 w 482"/>
                <a:gd name="T31" fmla="*/ 142 h 148"/>
                <a:gd name="T32" fmla="*/ 307 w 482"/>
                <a:gd name="T33" fmla="*/ 146 h 148"/>
                <a:gd name="T34" fmla="*/ 292 w 482"/>
                <a:gd name="T35" fmla="*/ 147 h 148"/>
                <a:gd name="T36" fmla="*/ 277 w 482"/>
                <a:gd name="T37" fmla="*/ 148 h 148"/>
                <a:gd name="T38" fmla="*/ 260 w 482"/>
                <a:gd name="T39" fmla="*/ 147 h 148"/>
                <a:gd name="T40" fmla="*/ 243 w 482"/>
                <a:gd name="T41" fmla="*/ 147 h 148"/>
                <a:gd name="T42" fmla="*/ 225 w 482"/>
                <a:gd name="T43" fmla="*/ 145 h 148"/>
                <a:gd name="T44" fmla="*/ 209 w 482"/>
                <a:gd name="T45" fmla="*/ 143 h 148"/>
                <a:gd name="T46" fmla="*/ 192 w 482"/>
                <a:gd name="T47" fmla="*/ 138 h 148"/>
                <a:gd name="T48" fmla="*/ 178 w 482"/>
                <a:gd name="T49" fmla="*/ 135 h 148"/>
                <a:gd name="T50" fmla="*/ 159 w 482"/>
                <a:gd name="T51" fmla="*/ 126 h 148"/>
                <a:gd name="T52" fmla="*/ 135 w 482"/>
                <a:gd name="T53" fmla="*/ 114 h 148"/>
                <a:gd name="T54" fmla="*/ 106 w 482"/>
                <a:gd name="T55" fmla="*/ 98 h 148"/>
                <a:gd name="T56" fmla="*/ 77 w 482"/>
                <a:gd name="T57" fmla="*/ 81 h 148"/>
                <a:gd name="T58" fmla="*/ 48 w 482"/>
                <a:gd name="T59" fmla="*/ 63 h 148"/>
                <a:gd name="T60" fmla="*/ 24 w 482"/>
                <a:gd name="T61" fmla="*/ 49 h 148"/>
                <a:gd name="T62" fmla="*/ 8 w 482"/>
                <a:gd name="T63" fmla="*/ 39 h 148"/>
                <a:gd name="T64" fmla="*/ 3 w 482"/>
                <a:gd name="T65" fmla="*/ 34 h 148"/>
                <a:gd name="T66" fmla="*/ 0 w 482"/>
                <a:gd name="T67" fmla="*/ 0 h 148"/>
                <a:gd name="T68" fmla="*/ 5 w 482"/>
                <a:gd name="T69" fmla="*/ 2 h 148"/>
                <a:gd name="T70" fmla="*/ 22 w 482"/>
                <a:gd name="T71" fmla="*/ 13 h 148"/>
                <a:gd name="T72" fmla="*/ 45 w 482"/>
                <a:gd name="T73" fmla="*/ 28 h 148"/>
                <a:gd name="T74" fmla="*/ 74 w 482"/>
                <a:gd name="T75" fmla="*/ 47 h 148"/>
                <a:gd name="T76" fmla="*/ 103 w 482"/>
                <a:gd name="T77" fmla="*/ 65 h 148"/>
                <a:gd name="T78" fmla="*/ 133 w 482"/>
                <a:gd name="T79" fmla="*/ 81 h 148"/>
                <a:gd name="T80" fmla="*/ 157 w 482"/>
                <a:gd name="T81" fmla="*/ 94 h 148"/>
                <a:gd name="T82" fmla="*/ 175 w 482"/>
                <a:gd name="T83" fmla="*/ 100 h 148"/>
                <a:gd name="T84" fmla="*/ 191 w 482"/>
                <a:gd name="T85" fmla="*/ 103 h 148"/>
                <a:gd name="T86" fmla="*/ 215 w 482"/>
                <a:gd name="T87" fmla="*/ 106 h 148"/>
                <a:gd name="T88" fmla="*/ 244 w 482"/>
                <a:gd name="T89" fmla="*/ 108 h 148"/>
                <a:gd name="T90" fmla="*/ 279 w 482"/>
                <a:gd name="T91" fmla="*/ 109 h 148"/>
                <a:gd name="T92" fmla="*/ 315 w 482"/>
                <a:gd name="T93" fmla="*/ 106 h 148"/>
                <a:gd name="T94" fmla="*/ 350 w 482"/>
                <a:gd name="T95" fmla="*/ 98 h 148"/>
                <a:gd name="T96" fmla="*/ 385 w 482"/>
                <a:gd name="T97" fmla="*/ 84 h 148"/>
                <a:gd name="T98" fmla="*/ 416 w 482"/>
                <a:gd name="T99" fmla="*/ 63 h 148"/>
                <a:gd name="T100" fmla="*/ 440 w 482"/>
                <a:gd name="T101" fmla="*/ 39 h 148"/>
                <a:gd name="T102" fmla="*/ 457 w 482"/>
                <a:gd name="T103" fmla="*/ 22 h 148"/>
                <a:gd name="T104" fmla="*/ 469 w 482"/>
                <a:gd name="T105" fmla="*/ 11 h 148"/>
                <a:gd name="T106" fmla="*/ 477 w 482"/>
                <a:gd name="T107" fmla="*/ 5 h 148"/>
                <a:gd name="T108" fmla="*/ 480 w 482"/>
                <a:gd name="T109" fmla="*/ 2 h 148"/>
                <a:gd name="T110" fmla="*/ 482 w 482"/>
                <a:gd name="T111" fmla="*/ 4 h 148"/>
                <a:gd name="T112" fmla="*/ 481 w 482"/>
                <a:gd name="T113" fmla="*/ 10 h 148"/>
                <a:gd name="T114" fmla="*/ 481 w 482"/>
                <a:gd name="T115" fmla="*/ 18 h 148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w 482"/>
                <a:gd name="T175" fmla="*/ 0 h 148"/>
                <a:gd name="T176" fmla="*/ 482 w 482"/>
                <a:gd name="T177" fmla="*/ 148 h 148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T174" t="T175" r="T176" b="T177"/>
              <a:pathLst>
                <a:path w="482" h="148">
                  <a:moveTo>
                    <a:pt x="481" y="18"/>
                  </a:moveTo>
                  <a:lnTo>
                    <a:pt x="480" y="19"/>
                  </a:lnTo>
                  <a:lnTo>
                    <a:pt x="479" y="23"/>
                  </a:lnTo>
                  <a:lnTo>
                    <a:pt x="477" y="29"/>
                  </a:lnTo>
                  <a:lnTo>
                    <a:pt x="473" y="39"/>
                  </a:lnTo>
                  <a:lnTo>
                    <a:pt x="467" y="49"/>
                  </a:lnTo>
                  <a:lnTo>
                    <a:pt x="460" y="61"/>
                  </a:lnTo>
                  <a:lnTo>
                    <a:pt x="450" y="75"/>
                  </a:lnTo>
                  <a:lnTo>
                    <a:pt x="437" y="89"/>
                  </a:lnTo>
                  <a:lnTo>
                    <a:pt x="419" y="100"/>
                  </a:lnTo>
                  <a:lnTo>
                    <a:pt x="402" y="112"/>
                  </a:lnTo>
                  <a:lnTo>
                    <a:pt x="384" y="120"/>
                  </a:lnTo>
                  <a:lnTo>
                    <a:pt x="367" y="128"/>
                  </a:lnTo>
                  <a:lnTo>
                    <a:pt x="349" y="134"/>
                  </a:lnTo>
                  <a:lnTo>
                    <a:pt x="334" y="138"/>
                  </a:lnTo>
                  <a:lnTo>
                    <a:pt x="319" y="142"/>
                  </a:lnTo>
                  <a:lnTo>
                    <a:pt x="307" y="146"/>
                  </a:lnTo>
                  <a:lnTo>
                    <a:pt x="292" y="147"/>
                  </a:lnTo>
                  <a:lnTo>
                    <a:pt x="277" y="148"/>
                  </a:lnTo>
                  <a:lnTo>
                    <a:pt x="260" y="147"/>
                  </a:lnTo>
                  <a:lnTo>
                    <a:pt x="243" y="147"/>
                  </a:lnTo>
                  <a:lnTo>
                    <a:pt x="225" y="145"/>
                  </a:lnTo>
                  <a:lnTo>
                    <a:pt x="209" y="143"/>
                  </a:lnTo>
                  <a:lnTo>
                    <a:pt x="192" y="138"/>
                  </a:lnTo>
                  <a:lnTo>
                    <a:pt x="178" y="135"/>
                  </a:lnTo>
                  <a:lnTo>
                    <a:pt x="159" y="126"/>
                  </a:lnTo>
                  <a:lnTo>
                    <a:pt x="135" y="114"/>
                  </a:lnTo>
                  <a:lnTo>
                    <a:pt x="106" y="98"/>
                  </a:lnTo>
                  <a:lnTo>
                    <a:pt x="77" y="81"/>
                  </a:lnTo>
                  <a:lnTo>
                    <a:pt x="48" y="63"/>
                  </a:lnTo>
                  <a:lnTo>
                    <a:pt x="24" y="49"/>
                  </a:lnTo>
                  <a:lnTo>
                    <a:pt x="8" y="39"/>
                  </a:lnTo>
                  <a:lnTo>
                    <a:pt x="3" y="34"/>
                  </a:lnTo>
                  <a:lnTo>
                    <a:pt x="0" y="0"/>
                  </a:lnTo>
                  <a:lnTo>
                    <a:pt x="5" y="2"/>
                  </a:lnTo>
                  <a:lnTo>
                    <a:pt x="22" y="13"/>
                  </a:lnTo>
                  <a:lnTo>
                    <a:pt x="45" y="28"/>
                  </a:lnTo>
                  <a:lnTo>
                    <a:pt x="74" y="47"/>
                  </a:lnTo>
                  <a:lnTo>
                    <a:pt x="103" y="65"/>
                  </a:lnTo>
                  <a:lnTo>
                    <a:pt x="133" y="81"/>
                  </a:lnTo>
                  <a:lnTo>
                    <a:pt x="157" y="94"/>
                  </a:lnTo>
                  <a:lnTo>
                    <a:pt x="175" y="100"/>
                  </a:lnTo>
                  <a:lnTo>
                    <a:pt x="191" y="103"/>
                  </a:lnTo>
                  <a:lnTo>
                    <a:pt x="215" y="106"/>
                  </a:lnTo>
                  <a:lnTo>
                    <a:pt x="244" y="108"/>
                  </a:lnTo>
                  <a:lnTo>
                    <a:pt x="279" y="109"/>
                  </a:lnTo>
                  <a:lnTo>
                    <a:pt x="315" y="106"/>
                  </a:lnTo>
                  <a:lnTo>
                    <a:pt x="350" y="98"/>
                  </a:lnTo>
                  <a:lnTo>
                    <a:pt x="385" y="84"/>
                  </a:lnTo>
                  <a:lnTo>
                    <a:pt x="416" y="63"/>
                  </a:lnTo>
                  <a:lnTo>
                    <a:pt x="440" y="39"/>
                  </a:lnTo>
                  <a:lnTo>
                    <a:pt x="457" y="22"/>
                  </a:lnTo>
                  <a:lnTo>
                    <a:pt x="469" y="11"/>
                  </a:lnTo>
                  <a:lnTo>
                    <a:pt x="477" y="5"/>
                  </a:lnTo>
                  <a:lnTo>
                    <a:pt x="480" y="2"/>
                  </a:lnTo>
                  <a:lnTo>
                    <a:pt x="482" y="4"/>
                  </a:lnTo>
                  <a:lnTo>
                    <a:pt x="481" y="10"/>
                  </a:lnTo>
                  <a:lnTo>
                    <a:pt x="481" y="18"/>
                  </a:lnTo>
                  <a:close/>
                </a:path>
              </a:pathLst>
            </a:custGeom>
            <a:solidFill>
              <a:srgbClr val="E60000"/>
            </a:solidFill>
            <a:ln w="144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55" name="Freeform 78"/>
            <p:cNvSpPr>
              <a:spLocks noChangeArrowheads="1"/>
            </p:cNvSpPr>
            <p:nvPr/>
          </p:nvSpPr>
          <p:spPr bwMode="auto">
            <a:xfrm>
              <a:off x="4967" y="3256"/>
              <a:ext cx="243" cy="170"/>
            </a:xfrm>
            <a:custGeom>
              <a:avLst/>
              <a:gdLst>
                <a:gd name="T0" fmla="*/ 477 w 492"/>
                <a:gd name="T1" fmla="*/ 147 h 348"/>
                <a:gd name="T2" fmla="*/ 484 w 492"/>
                <a:gd name="T3" fmla="*/ 165 h 348"/>
                <a:gd name="T4" fmla="*/ 491 w 492"/>
                <a:gd name="T5" fmla="*/ 195 h 348"/>
                <a:gd name="T6" fmla="*/ 489 w 492"/>
                <a:gd name="T7" fmla="*/ 226 h 348"/>
                <a:gd name="T8" fmla="*/ 475 w 492"/>
                <a:gd name="T9" fmla="*/ 256 h 348"/>
                <a:gd name="T10" fmla="*/ 445 w 492"/>
                <a:gd name="T11" fmla="*/ 290 h 348"/>
                <a:gd name="T12" fmla="*/ 398 w 492"/>
                <a:gd name="T13" fmla="*/ 321 h 348"/>
                <a:gd name="T14" fmla="*/ 335 w 492"/>
                <a:gd name="T15" fmla="*/ 343 h 348"/>
                <a:gd name="T16" fmla="*/ 264 w 492"/>
                <a:gd name="T17" fmla="*/ 348 h 348"/>
                <a:gd name="T18" fmla="*/ 210 w 492"/>
                <a:gd name="T19" fmla="*/ 345 h 348"/>
                <a:gd name="T20" fmla="*/ 177 w 492"/>
                <a:gd name="T21" fmla="*/ 338 h 348"/>
                <a:gd name="T22" fmla="*/ 158 w 492"/>
                <a:gd name="T23" fmla="*/ 331 h 348"/>
                <a:gd name="T24" fmla="*/ 142 w 492"/>
                <a:gd name="T25" fmla="*/ 324 h 348"/>
                <a:gd name="T26" fmla="*/ 103 w 492"/>
                <a:gd name="T27" fmla="*/ 301 h 348"/>
                <a:gd name="T28" fmla="*/ 54 w 492"/>
                <a:gd name="T29" fmla="*/ 272 h 348"/>
                <a:gd name="T30" fmla="*/ 17 w 492"/>
                <a:gd name="T31" fmla="*/ 245 h 348"/>
                <a:gd name="T32" fmla="*/ 4 w 492"/>
                <a:gd name="T33" fmla="*/ 229 h 348"/>
                <a:gd name="T34" fmla="*/ 0 w 492"/>
                <a:gd name="T35" fmla="*/ 205 h 348"/>
                <a:gd name="T36" fmla="*/ 0 w 492"/>
                <a:gd name="T37" fmla="*/ 179 h 348"/>
                <a:gd name="T38" fmla="*/ 1 w 492"/>
                <a:gd name="T39" fmla="*/ 159 h 348"/>
                <a:gd name="T40" fmla="*/ 4 w 492"/>
                <a:gd name="T41" fmla="*/ 149 h 348"/>
                <a:gd name="T42" fmla="*/ 26 w 492"/>
                <a:gd name="T43" fmla="*/ 119 h 348"/>
                <a:gd name="T44" fmla="*/ 60 w 492"/>
                <a:gd name="T45" fmla="*/ 77 h 348"/>
                <a:gd name="T46" fmla="*/ 104 w 492"/>
                <a:gd name="T47" fmla="*/ 36 h 348"/>
                <a:gd name="T48" fmla="*/ 153 w 492"/>
                <a:gd name="T49" fmla="*/ 13 h 348"/>
                <a:gd name="T50" fmla="*/ 221 w 492"/>
                <a:gd name="T51" fmla="*/ 1 h 348"/>
                <a:gd name="T52" fmla="*/ 294 w 492"/>
                <a:gd name="T53" fmla="*/ 0 h 348"/>
                <a:gd name="T54" fmla="*/ 353 w 492"/>
                <a:gd name="T55" fmla="*/ 10 h 348"/>
                <a:gd name="T56" fmla="*/ 387 w 492"/>
                <a:gd name="T57" fmla="*/ 29 h 348"/>
                <a:gd name="T58" fmla="*/ 412 w 492"/>
                <a:gd name="T59" fmla="*/ 46 h 348"/>
                <a:gd name="T60" fmla="*/ 436 w 492"/>
                <a:gd name="T61" fmla="*/ 72 h 348"/>
                <a:gd name="T62" fmla="*/ 463 w 492"/>
                <a:gd name="T63" fmla="*/ 115 h 348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492"/>
                <a:gd name="T97" fmla="*/ 0 h 348"/>
                <a:gd name="T98" fmla="*/ 492 w 492"/>
                <a:gd name="T99" fmla="*/ 348 h 348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492" h="348">
                  <a:moveTo>
                    <a:pt x="477" y="145"/>
                  </a:moveTo>
                  <a:lnTo>
                    <a:pt x="477" y="147"/>
                  </a:lnTo>
                  <a:lnTo>
                    <a:pt x="481" y="154"/>
                  </a:lnTo>
                  <a:lnTo>
                    <a:pt x="484" y="165"/>
                  </a:lnTo>
                  <a:lnTo>
                    <a:pt x="488" y="179"/>
                  </a:lnTo>
                  <a:lnTo>
                    <a:pt x="491" y="195"/>
                  </a:lnTo>
                  <a:lnTo>
                    <a:pt x="492" y="211"/>
                  </a:lnTo>
                  <a:lnTo>
                    <a:pt x="489" y="226"/>
                  </a:lnTo>
                  <a:lnTo>
                    <a:pt x="485" y="243"/>
                  </a:lnTo>
                  <a:lnTo>
                    <a:pt x="475" y="256"/>
                  </a:lnTo>
                  <a:lnTo>
                    <a:pt x="463" y="273"/>
                  </a:lnTo>
                  <a:lnTo>
                    <a:pt x="445" y="290"/>
                  </a:lnTo>
                  <a:lnTo>
                    <a:pt x="424" y="307"/>
                  </a:lnTo>
                  <a:lnTo>
                    <a:pt x="398" y="321"/>
                  </a:lnTo>
                  <a:lnTo>
                    <a:pt x="369" y="335"/>
                  </a:lnTo>
                  <a:lnTo>
                    <a:pt x="335" y="343"/>
                  </a:lnTo>
                  <a:lnTo>
                    <a:pt x="299" y="348"/>
                  </a:lnTo>
                  <a:lnTo>
                    <a:pt x="264" y="348"/>
                  </a:lnTo>
                  <a:lnTo>
                    <a:pt x="235" y="347"/>
                  </a:lnTo>
                  <a:lnTo>
                    <a:pt x="210" y="345"/>
                  </a:lnTo>
                  <a:lnTo>
                    <a:pt x="192" y="343"/>
                  </a:lnTo>
                  <a:lnTo>
                    <a:pt x="177" y="338"/>
                  </a:lnTo>
                  <a:lnTo>
                    <a:pt x="165" y="335"/>
                  </a:lnTo>
                  <a:lnTo>
                    <a:pt x="158" y="331"/>
                  </a:lnTo>
                  <a:lnTo>
                    <a:pt x="152" y="330"/>
                  </a:lnTo>
                  <a:lnTo>
                    <a:pt x="142" y="324"/>
                  </a:lnTo>
                  <a:lnTo>
                    <a:pt x="125" y="315"/>
                  </a:lnTo>
                  <a:lnTo>
                    <a:pt x="103" y="301"/>
                  </a:lnTo>
                  <a:lnTo>
                    <a:pt x="78" y="288"/>
                  </a:lnTo>
                  <a:lnTo>
                    <a:pt x="54" y="272"/>
                  </a:lnTo>
                  <a:lnTo>
                    <a:pt x="32" y="258"/>
                  </a:lnTo>
                  <a:lnTo>
                    <a:pt x="17" y="245"/>
                  </a:lnTo>
                  <a:lnTo>
                    <a:pt x="9" y="237"/>
                  </a:lnTo>
                  <a:lnTo>
                    <a:pt x="4" y="229"/>
                  </a:lnTo>
                  <a:lnTo>
                    <a:pt x="2" y="219"/>
                  </a:lnTo>
                  <a:lnTo>
                    <a:pt x="0" y="205"/>
                  </a:lnTo>
                  <a:lnTo>
                    <a:pt x="0" y="193"/>
                  </a:lnTo>
                  <a:lnTo>
                    <a:pt x="0" y="179"/>
                  </a:lnTo>
                  <a:lnTo>
                    <a:pt x="0" y="168"/>
                  </a:lnTo>
                  <a:lnTo>
                    <a:pt x="1" y="159"/>
                  </a:lnTo>
                  <a:lnTo>
                    <a:pt x="2" y="156"/>
                  </a:lnTo>
                  <a:lnTo>
                    <a:pt x="4" y="149"/>
                  </a:lnTo>
                  <a:lnTo>
                    <a:pt x="13" y="137"/>
                  </a:lnTo>
                  <a:lnTo>
                    <a:pt x="26" y="119"/>
                  </a:lnTo>
                  <a:lnTo>
                    <a:pt x="42" y="99"/>
                  </a:lnTo>
                  <a:lnTo>
                    <a:pt x="60" y="77"/>
                  </a:lnTo>
                  <a:lnTo>
                    <a:pt x="82" y="55"/>
                  </a:lnTo>
                  <a:lnTo>
                    <a:pt x="104" y="36"/>
                  </a:lnTo>
                  <a:lnTo>
                    <a:pt x="127" y="23"/>
                  </a:lnTo>
                  <a:lnTo>
                    <a:pt x="153" y="13"/>
                  </a:lnTo>
                  <a:lnTo>
                    <a:pt x="185" y="6"/>
                  </a:lnTo>
                  <a:lnTo>
                    <a:pt x="221" y="1"/>
                  </a:lnTo>
                  <a:lnTo>
                    <a:pt x="258" y="0"/>
                  </a:lnTo>
                  <a:lnTo>
                    <a:pt x="294" y="0"/>
                  </a:lnTo>
                  <a:lnTo>
                    <a:pt x="326" y="4"/>
                  </a:lnTo>
                  <a:lnTo>
                    <a:pt x="353" y="10"/>
                  </a:lnTo>
                  <a:lnTo>
                    <a:pt x="373" y="20"/>
                  </a:lnTo>
                  <a:lnTo>
                    <a:pt x="387" y="29"/>
                  </a:lnTo>
                  <a:lnTo>
                    <a:pt x="400" y="38"/>
                  </a:lnTo>
                  <a:lnTo>
                    <a:pt x="412" y="46"/>
                  </a:lnTo>
                  <a:lnTo>
                    <a:pt x="425" y="59"/>
                  </a:lnTo>
                  <a:lnTo>
                    <a:pt x="436" y="72"/>
                  </a:lnTo>
                  <a:lnTo>
                    <a:pt x="449" y="91"/>
                  </a:lnTo>
                  <a:lnTo>
                    <a:pt x="463" y="115"/>
                  </a:lnTo>
                  <a:lnTo>
                    <a:pt x="477" y="145"/>
                  </a:lnTo>
                  <a:close/>
                </a:path>
              </a:pathLst>
            </a:custGeom>
            <a:solidFill>
              <a:srgbClr val="FF9E00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56" name="Freeform 79"/>
            <p:cNvSpPr>
              <a:spLocks noChangeArrowheads="1"/>
            </p:cNvSpPr>
            <p:nvPr/>
          </p:nvSpPr>
          <p:spPr bwMode="auto">
            <a:xfrm>
              <a:off x="4993" y="3280"/>
              <a:ext cx="202" cy="133"/>
            </a:xfrm>
            <a:custGeom>
              <a:avLst/>
              <a:gdLst>
                <a:gd name="T0" fmla="*/ 1 w 411"/>
                <a:gd name="T1" fmla="*/ 115 h 273"/>
                <a:gd name="T2" fmla="*/ 0 w 411"/>
                <a:gd name="T3" fmla="*/ 118 h 273"/>
                <a:gd name="T4" fmla="*/ 0 w 411"/>
                <a:gd name="T5" fmla="*/ 129 h 273"/>
                <a:gd name="T6" fmla="*/ 1 w 411"/>
                <a:gd name="T7" fmla="*/ 145 h 273"/>
                <a:gd name="T8" fmla="*/ 8 w 411"/>
                <a:gd name="T9" fmla="*/ 165 h 273"/>
                <a:gd name="T10" fmla="*/ 19 w 411"/>
                <a:gd name="T11" fmla="*/ 187 h 273"/>
                <a:gd name="T12" fmla="*/ 38 w 411"/>
                <a:gd name="T13" fmla="*/ 211 h 273"/>
                <a:gd name="T14" fmla="*/ 67 w 411"/>
                <a:gd name="T15" fmla="*/ 232 h 273"/>
                <a:gd name="T16" fmla="*/ 109 w 411"/>
                <a:gd name="T17" fmla="*/ 253 h 273"/>
                <a:gd name="T18" fmla="*/ 156 w 411"/>
                <a:gd name="T19" fmla="*/ 267 h 273"/>
                <a:gd name="T20" fmla="*/ 205 w 411"/>
                <a:gd name="T21" fmla="*/ 273 h 273"/>
                <a:gd name="T22" fmla="*/ 253 w 411"/>
                <a:gd name="T23" fmla="*/ 271 h 273"/>
                <a:gd name="T24" fmla="*/ 299 w 411"/>
                <a:gd name="T25" fmla="*/ 263 h 273"/>
                <a:gd name="T26" fmla="*/ 338 w 411"/>
                <a:gd name="T27" fmla="*/ 248 h 273"/>
                <a:gd name="T28" fmla="*/ 371 w 411"/>
                <a:gd name="T29" fmla="*/ 230 h 273"/>
                <a:gd name="T30" fmla="*/ 395 w 411"/>
                <a:gd name="T31" fmla="*/ 206 h 273"/>
                <a:gd name="T32" fmla="*/ 408 w 411"/>
                <a:gd name="T33" fmla="*/ 182 h 273"/>
                <a:gd name="T34" fmla="*/ 411 w 411"/>
                <a:gd name="T35" fmla="*/ 153 h 273"/>
                <a:gd name="T36" fmla="*/ 406 w 411"/>
                <a:gd name="T37" fmla="*/ 125 h 273"/>
                <a:gd name="T38" fmla="*/ 395 w 411"/>
                <a:gd name="T39" fmla="*/ 96 h 273"/>
                <a:gd name="T40" fmla="*/ 383 w 411"/>
                <a:gd name="T41" fmla="*/ 70 h 273"/>
                <a:gd name="T42" fmla="*/ 367 w 411"/>
                <a:gd name="T43" fmla="*/ 46 h 273"/>
                <a:gd name="T44" fmla="*/ 355 w 411"/>
                <a:gd name="T45" fmla="*/ 29 h 273"/>
                <a:gd name="T46" fmla="*/ 345 w 411"/>
                <a:gd name="T47" fmla="*/ 16 h 273"/>
                <a:gd name="T48" fmla="*/ 342 w 411"/>
                <a:gd name="T49" fmla="*/ 13 h 273"/>
                <a:gd name="T50" fmla="*/ 336 w 411"/>
                <a:gd name="T51" fmla="*/ 129 h 273"/>
                <a:gd name="T52" fmla="*/ 264 w 411"/>
                <a:gd name="T53" fmla="*/ 0 h 273"/>
                <a:gd name="T54" fmla="*/ 271 w 411"/>
                <a:gd name="T55" fmla="*/ 146 h 273"/>
                <a:gd name="T56" fmla="*/ 193 w 411"/>
                <a:gd name="T57" fmla="*/ 6 h 273"/>
                <a:gd name="T58" fmla="*/ 205 w 411"/>
                <a:gd name="T59" fmla="*/ 154 h 273"/>
                <a:gd name="T60" fmla="*/ 127 w 411"/>
                <a:gd name="T61" fmla="*/ 23 h 273"/>
                <a:gd name="T62" fmla="*/ 128 w 411"/>
                <a:gd name="T63" fmla="*/ 150 h 273"/>
                <a:gd name="T64" fmla="*/ 56 w 411"/>
                <a:gd name="T65" fmla="*/ 49 h 273"/>
                <a:gd name="T66" fmla="*/ 66 w 411"/>
                <a:gd name="T67" fmla="*/ 144 h 273"/>
                <a:gd name="T68" fmla="*/ 1 w 411"/>
                <a:gd name="T69" fmla="*/ 115 h 273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411"/>
                <a:gd name="T106" fmla="*/ 0 h 273"/>
                <a:gd name="T107" fmla="*/ 411 w 411"/>
                <a:gd name="T108" fmla="*/ 273 h 273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411" h="273">
                  <a:moveTo>
                    <a:pt x="1" y="115"/>
                  </a:moveTo>
                  <a:lnTo>
                    <a:pt x="0" y="118"/>
                  </a:lnTo>
                  <a:lnTo>
                    <a:pt x="0" y="129"/>
                  </a:lnTo>
                  <a:lnTo>
                    <a:pt x="1" y="145"/>
                  </a:lnTo>
                  <a:lnTo>
                    <a:pt x="8" y="165"/>
                  </a:lnTo>
                  <a:lnTo>
                    <a:pt x="19" y="187"/>
                  </a:lnTo>
                  <a:lnTo>
                    <a:pt x="38" y="211"/>
                  </a:lnTo>
                  <a:lnTo>
                    <a:pt x="67" y="232"/>
                  </a:lnTo>
                  <a:lnTo>
                    <a:pt x="109" y="253"/>
                  </a:lnTo>
                  <a:lnTo>
                    <a:pt x="156" y="267"/>
                  </a:lnTo>
                  <a:lnTo>
                    <a:pt x="205" y="273"/>
                  </a:lnTo>
                  <a:lnTo>
                    <a:pt x="253" y="271"/>
                  </a:lnTo>
                  <a:lnTo>
                    <a:pt x="299" y="263"/>
                  </a:lnTo>
                  <a:lnTo>
                    <a:pt x="338" y="248"/>
                  </a:lnTo>
                  <a:lnTo>
                    <a:pt x="371" y="230"/>
                  </a:lnTo>
                  <a:lnTo>
                    <a:pt x="395" y="206"/>
                  </a:lnTo>
                  <a:lnTo>
                    <a:pt x="408" y="182"/>
                  </a:lnTo>
                  <a:lnTo>
                    <a:pt x="411" y="153"/>
                  </a:lnTo>
                  <a:lnTo>
                    <a:pt x="406" y="125"/>
                  </a:lnTo>
                  <a:lnTo>
                    <a:pt x="395" y="96"/>
                  </a:lnTo>
                  <a:lnTo>
                    <a:pt x="383" y="70"/>
                  </a:lnTo>
                  <a:lnTo>
                    <a:pt x="367" y="46"/>
                  </a:lnTo>
                  <a:lnTo>
                    <a:pt x="355" y="29"/>
                  </a:lnTo>
                  <a:lnTo>
                    <a:pt x="345" y="16"/>
                  </a:lnTo>
                  <a:lnTo>
                    <a:pt x="342" y="13"/>
                  </a:lnTo>
                  <a:lnTo>
                    <a:pt x="336" y="129"/>
                  </a:lnTo>
                  <a:lnTo>
                    <a:pt x="264" y="0"/>
                  </a:lnTo>
                  <a:lnTo>
                    <a:pt x="271" y="146"/>
                  </a:lnTo>
                  <a:lnTo>
                    <a:pt x="193" y="6"/>
                  </a:lnTo>
                  <a:lnTo>
                    <a:pt x="205" y="154"/>
                  </a:lnTo>
                  <a:lnTo>
                    <a:pt x="127" y="23"/>
                  </a:lnTo>
                  <a:lnTo>
                    <a:pt x="128" y="150"/>
                  </a:lnTo>
                  <a:lnTo>
                    <a:pt x="56" y="49"/>
                  </a:lnTo>
                  <a:lnTo>
                    <a:pt x="66" y="144"/>
                  </a:lnTo>
                  <a:lnTo>
                    <a:pt x="1" y="115"/>
                  </a:lnTo>
                  <a:close/>
                </a:path>
              </a:pathLst>
            </a:custGeom>
            <a:solidFill>
              <a:srgbClr val="FFBF00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57" name="Freeform 80"/>
            <p:cNvSpPr>
              <a:spLocks noChangeArrowheads="1"/>
            </p:cNvSpPr>
            <p:nvPr/>
          </p:nvSpPr>
          <p:spPr bwMode="auto">
            <a:xfrm>
              <a:off x="5030" y="3361"/>
              <a:ext cx="154" cy="41"/>
            </a:xfrm>
            <a:custGeom>
              <a:avLst/>
              <a:gdLst>
                <a:gd name="T0" fmla="*/ 0 w 314"/>
                <a:gd name="T1" fmla="*/ 39 h 88"/>
                <a:gd name="T2" fmla="*/ 0 w 314"/>
                <a:gd name="T3" fmla="*/ 40 h 88"/>
                <a:gd name="T4" fmla="*/ 2 w 314"/>
                <a:gd name="T5" fmla="*/ 44 h 88"/>
                <a:gd name="T6" fmla="*/ 8 w 314"/>
                <a:gd name="T7" fmla="*/ 51 h 88"/>
                <a:gd name="T8" fmla="*/ 19 w 314"/>
                <a:gd name="T9" fmla="*/ 61 h 88"/>
                <a:gd name="T10" fmla="*/ 34 w 314"/>
                <a:gd name="T11" fmla="*/ 69 h 88"/>
                <a:gd name="T12" fmla="*/ 56 w 314"/>
                <a:gd name="T13" fmla="*/ 77 h 88"/>
                <a:gd name="T14" fmla="*/ 84 w 314"/>
                <a:gd name="T15" fmla="*/ 83 h 88"/>
                <a:gd name="T16" fmla="*/ 123 w 314"/>
                <a:gd name="T17" fmla="*/ 88 h 88"/>
                <a:gd name="T18" fmla="*/ 163 w 314"/>
                <a:gd name="T19" fmla="*/ 86 h 88"/>
                <a:gd name="T20" fmla="*/ 200 w 314"/>
                <a:gd name="T21" fmla="*/ 80 h 88"/>
                <a:gd name="T22" fmla="*/ 231 w 314"/>
                <a:gd name="T23" fmla="*/ 69 h 88"/>
                <a:gd name="T24" fmla="*/ 260 w 314"/>
                <a:gd name="T25" fmla="*/ 57 h 88"/>
                <a:gd name="T26" fmla="*/ 283 w 314"/>
                <a:gd name="T27" fmla="*/ 42 h 88"/>
                <a:gd name="T28" fmla="*/ 300 w 314"/>
                <a:gd name="T29" fmla="*/ 29 h 88"/>
                <a:gd name="T30" fmla="*/ 310 w 314"/>
                <a:gd name="T31" fmla="*/ 15 h 88"/>
                <a:gd name="T32" fmla="*/ 314 w 314"/>
                <a:gd name="T33" fmla="*/ 6 h 88"/>
                <a:gd name="T34" fmla="*/ 311 w 314"/>
                <a:gd name="T35" fmla="*/ 0 h 88"/>
                <a:gd name="T36" fmla="*/ 302 w 314"/>
                <a:gd name="T37" fmla="*/ 1 h 88"/>
                <a:gd name="T38" fmla="*/ 287 w 314"/>
                <a:gd name="T39" fmla="*/ 6 h 88"/>
                <a:gd name="T40" fmla="*/ 268 w 314"/>
                <a:gd name="T41" fmla="*/ 15 h 88"/>
                <a:gd name="T42" fmla="*/ 245 w 314"/>
                <a:gd name="T43" fmla="*/ 24 h 88"/>
                <a:gd name="T44" fmla="*/ 218 w 314"/>
                <a:gd name="T45" fmla="*/ 34 h 88"/>
                <a:gd name="T46" fmla="*/ 188 w 314"/>
                <a:gd name="T47" fmla="*/ 41 h 88"/>
                <a:gd name="T48" fmla="*/ 156 w 314"/>
                <a:gd name="T49" fmla="*/ 45 h 88"/>
                <a:gd name="T50" fmla="*/ 123 w 314"/>
                <a:gd name="T51" fmla="*/ 43 h 88"/>
                <a:gd name="T52" fmla="*/ 93 w 314"/>
                <a:gd name="T53" fmla="*/ 42 h 88"/>
                <a:gd name="T54" fmla="*/ 66 w 314"/>
                <a:gd name="T55" fmla="*/ 39 h 88"/>
                <a:gd name="T56" fmla="*/ 44 w 314"/>
                <a:gd name="T57" fmla="*/ 36 h 88"/>
                <a:gd name="T58" fmla="*/ 23 w 314"/>
                <a:gd name="T59" fmla="*/ 34 h 88"/>
                <a:gd name="T60" fmla="*/ 10 w 314"/>
                <a:gd name="T61" fmla="*/ 34 h 88"/>
                <a:gd name="T62" fmla="*/ 1 w 314"/>
                <a:gd name="T63" fmla="*/ 34 h 88"/>
                <a:gd name="T64" fmla="*/ 0 w 314"/>
                <a:gd name="T65" fmla="*/ 39 h 88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314"/>
                <a:gd name="T100" fmla="*/ 0 h 88"/>
                <a:gd name="T101" fmla="*/ 314 w 314"/>
                <a:gd name="T102" fmla="*/ 88 h 88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314" h="88">
                  <a:moveTo>
                    <a:pt x="0" y="39"/>
                  </a:moveTo>
                  <a:lnTo>
                    <a:pt x="0" y="40"/>
                  </a:lnTo>
                  <a:lnTo>
                    <a:pt x="2" y="44"/>
                  </a:lnTo>
                  <a:lnTo>
                    <a:pt x="8" y="51"/>
                  </a:lnTo>
                  <a:lnTo>
                    <a:pt x="19" y="61"/>
                  </a:lnTo>
                  <a:lnTo>
                    <a:pt x="34" y="69"/>
                  </a:lnTo>
                  <a:lnTo>
                    <a:pt x="56" y="77"/>
                  </a:lnTo>
                  <a:lnTo>
                    <a:pt x="84" y="83"/>
                  </a:lnTo>
                  <a:lnTo>
                    <a:pt x="123" y="88"/>
                  </a:lnTo>
                  <a:lnTo>
                    <a:pt x="163" y="86"/>
                  </a:lnTo>
                  <a:lnTo>
                    <a:pt x="200" y="80"/>
                  </a:lnTo>
                  <a:lnTo>
                    <a:pt x="231" y="69"/>
                  </a:lnTo>
                  <a:lnTo>
                    <a:pt x="260" y="57"/>
                  </a:lnTo>
                  <a:lnTo>
                    <a:pt x="283" y="42"/>
                  </a:lnTo>
                  <a:lnTo>
                    <a:pt x="300" y="29"/>
                  </a:lnTo>
                  <a:lnTo>
                    <a:pt x="310" y="15"/>
                  </a:lnTo>
                  <a:lnTo>
                    <a:pt x="314" y="6"/>
                  </a:lnTo>
                  <a:lnTo>
                    <a:pt x="311" y="0"/>
                  </a:lnTo>
                  <a:lnTo>
                    <a:pt x="302" y="1"/>
                  </a:lnTo>
                  <a:lnTo>
                    <a:pt x="287" y="6"/>
                  </a:lnTo>
                  <a:lnTo>
                    <a:pt x="268" y="15"/>
                  </a:lnTo>
                  <a:lnTo>
                    <a:pt x="245" y="24"/>
                  </a:lnTo>
                  <a:lnTo>
                    <a:pt x="218" y="34"/>
                  </a:lnTo>
                  <a:lnTo>
                    <a:pt x="188" y="41"/>
                  </a:lnTo>
                  <a:lnTo>
                    <a:pt x="156" y="45"/>
                  </a:lnTo>
                  <a:lnTo>
                    <a:pt x="123" y="43"/>
                  </a:lnTo>
                  <a:lnTo>
                    <a:pt x="93" y="42"/>
                  </a:lnTo>
                  <a:lnTo>
                    <a:pt x="66" y="39"/>
                  </a:lnTo>
                  <a:lnTo>
                    <a:pt x="44" y="36"/>
                  </a:lnTo>
                  <a:lnTo>
                    <a:pt x="23" y="34"/>
                  </a:lnTo>
                  <a:lnTo>
                    <a:pt x="10" y="34"/>
                  </a:lnTo>
                  <a:lnTo>
                    <a:pt x="1" y="34"/>
                  </a:lnTo>
                  <a:lnTo>
                    <a:pt x="0" y="39"/>
                  </a:lnTo>
                  <a:close/>
                </a:path>
              </a:pathLst>
            </a:custGeom>
            <a:solidFill>
              <a:srgbClr val="FFD966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58" name="Freeform 81"/>
            <p:cNvSpPr>
              <a:spLocks noChangeArrowheads="1"/>
            </p:cNvSpPr>
            <p:nvPr/>
          </p:nvSpPr>
          <p:spPr bwMode="auto">
            <a:xfrm>
              <a:off x="4803" y="3332"/>
              <a:ext cx="158" cy="43"/>
            </a:xfrm>
            <a:custGeom>
              <a:avLst/>
              <a:gdLst>
                <a:gd name="T0" fmla="*/ 3 w 322"/>
                <a:gd name="T1" fmla="*/ 32 h 90"/>
                <a:gd name="T2" fmla="*/ 0 w 322"/>
                <a:gd name="T3" fmla="*/ 84 h 90"/>
                <a:gd name="T4" fmla="*/ 293 w 322"/>
                <a:gd name="T5" fmla="*/ 78 h 90"/>
                <a:gd name="T6" fmla="*/ 322 w 322"/>
                <a:gd name="T7" fmla="*/ 90 h 90"/>
                <a:gd name="T8" fmla="*/ 316 w 322"/>
                <a:gd name="T9" fmla="*/ 0 h 90"/>
                <a:gd name="T10" fmla="*/ 292 w 322"/>
                <a:gd name="T11" fmla="*/ 24 h 90"/>
                <a:gd name="T12" fmla="*/ 3 w 322"/>
                <a:gd name="T13" fmla="*/ 32 h 90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322"/>
                <a:gd name="T22" fmla="*/ 0 h 90"/>
                <a:gd name="T23" fmla="*/ 322 w 322"/>
                <a:gd name="T24" fmla="*/ 90 h 90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322" h="90">
                  <a:moveTo>
                    <a:pt x="3" y="32"/>
                  </a:moveTo>
                  <a:lnTo>
                    <a:pt x="0" y="84"/>
                  </a:lnTo>
                  <a:lnTo>
                    <a:pt x="293" y="78"/>
                  </a:lnTo>
                  <a:lnTo>
                    <a:pt x="322" y="90"/>
                  </a:lnTo>
                  <a:lnTo>
                    <a:pt x="316" y="0"/>
                  </a:lnTo>
                  <a:lnTo>
                    <a:pt x="292" y="24"/>
                  </a:lnTo>
                  <a:lnTo>
                    <a:pt x="3" y="32"/>
                  </a:lnTo>
                  <a:close/>
                </a:path>
              </a:pathLst>
            </a:custGeom>
            <a:solidFill>
              <a:srgbClr val="4F4FFF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59" name="Freeform 82"/>
            <p:cNvSpPr>
              <a:spLocks noChangeArrowheads="1"/>
            </p:cNvSpPr>
            <p:nvPr/>
          </p:nvSpPr>
          <p:spPr bwMode="auto">
            <a:xfrm>
              <a:off x="4803" y="3370"/>
              <a:ext cx="158" cy="18"/>
            </a:xfrm>
            <a:custGeom>
              <a:avLst/>
              <a:gdLst>
                <a:gd name="T0" fmla="*/ 0 w 323"/>
                <a:gd name="T1" fmla="*/ 9 h 43"/>
                <a:gd name="T2" fmla="*/ 15 w 323"/>
                <a:gd name="T3" fmla="*/ 38 h 43"/>
                <a:gd name="T4" fmla="*/ 25 w 323"/>
                <a:gd name="T5" fmla="*/ 37 h 43"/>
                <a:gd name="T6" fmla="*/ 56 w 323"/>
                <a:gd name="T7" fmla="*/ 36 h 43"/>
                <a:gd name="T8" fmla="*/ 99 w 323"/>
                <a:gd name="T9" fmla="*/ 34 h 43"/>
                <a:gd name="T10" fmla="*/ 149 w 323"/>
                <a:gd name="T11" fmla="*/ 32 h 43"/>
                <a:gd name="T12" fmla="*/ 198 w 323"/>
                <a:gd name="T13" fmla="*/ 28 h 43"/>
                <a:gd name="T14" fmla="*/ 242 w 323"/>
                <a:gd name="T15" fmla="*/ 27 h 43"/>
                <a:gd name="T16" fmla="*/ 273 w 323"/>
                <a:gd name="T17" fmla="*/ 27 h 43"/>
                <a:gd name="T18" fmla="*/ 286 w 323"/>
                <a:gd name="T19" fmla="*/ 28 h 43"/>
                <a:gd name="T20" fmla="*/ 287 w 323"/>
                <a:gd name="T21" fmla="*/ 28 h 43"/>
                <a:gd name="T22" fmla="*/ 291 w 323"/>
                <a:gd name="T23" fmla="*/ 31 h 43"/>
                <a:gd name="T24" fmla="*/ 296 w 323"/>
                <a:gd name="T25" fmla="*/ 34 h 43"/>
                <a:gd name="T26" fmla="*/ 303 w 323"/>
                <a:gd name="T27" fmla="*/ 37 h 43"/>
                <a:gd name="T28" fmla="*/ 309 w 323"/>
                <a:gd name="T29" fmla="*/ 40 h 43"/>
                <a:gd name="T30" fmla="*/ 314 w 323"/>
                <a:gd name="T31" fmla="*/ 42 h 43"/>
                <a:gd name="T32" fmla="*/ 318 w 323"/>
                <a:gd name="T33" fmla="*/ 42 h 43"/>
                <a:gd name="T34" fmla="*/ 320 w 323"/>
                <a:gd name="T35" fmla="*/ 43 h 43"/>
                <a:gd name="T36" fmla="*/ 320 w 323"/>
                <a:gd name="T37" fmla="*/ 36 h 43"/>
                <a:gd name="T38" fmla="*/ 321 w 323"/>
                <a:gd name="T39" fmla="*/ 27 h 43"/>
                <a:gd name="T40" fmla="*/ 322 w 323"/>
                <a:gd name="T41" fmla="*/ 19 h 43"/>
                <a:gd name="T42" fmla="*/ 323 w 323"/>
                <a:gd name="T43" fmla="*/ 16 h 43"/>
                <a:gd name="T44" fmla="*/ 294 w 323"/>
                <a:gd name="T45" fmla="*/ 0 h 43"/>
                <a:gd name="T46" fmla="*/ 0 w 323"/>
                <a:gd name="T47" fmla="*/ 9 h 43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w 323"/>
                <a:gd name="T73" fmla="*/ 0 h 43"/>
                <a:gd name="T74" fmla="*/ 323 w 323"/>
                <a:gd name="T75" fmla="*/ 43 h 43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T72" t="T73" r="T74" b="T75"/>
              <a:pathLst>
                <a:path w="323" h="43">
                  <a:moveTo>
                    <a:pt x="0" y="9"/>
                  </a:moveTo>
                  <a:lnTo>
                    <a:pt x="15" y="38"/>
                  </a:lnTo>
                  <a:lnTo>
                    <a:pt x="25" y="37"/>
                  </a:lnTo>
                  <a:lnTo>
                    <a:pt x="56" y="36"/>
                  </a:lnTo>
                  <a:lnTo>
                    <a:pt x="99" y="34"/>
                  </a:lnTo>
                  <a:lnTo>
                    <a:pt x="149" y="32"/>
                  </a:lnTo>
                  <a:lnTo>
                    <a:pt x="198" y="28"/>
                  </a:lnTo>
                  <a:lnTo>
                    <a:pt x="242" y="27"/>
                  </a:lnTo>
                  <a:lnTo>
                    <a:pt x="273" y="27"/>
                  </a:lnTo>
                  <a:lnTo>
                    <a:pt x="286" y="28"/>
                  </a:lnTo>
                  <a:lnTo>
                    <a:pt x="287" y="28"/>
                  </a:lnTo>
                  <a:lnTo>
                    <a:pt x="291" y="31"/>
                  </a:lnTo>
                  <a:lnTo>
                    <a:pt x="296" y="34"/>
                  </a:lnTo>
                  <a:lnTo>
                    <a:pt x="303" y="37"/>
                  </a:lnTo>
                  <a:lnTo>
                    <a:pt x="309" y="40"/>
                  </a:lnTo>
                  <a:lnTo>
                    <a:pt x="314" y="42"/>
                  </a:lnTo>
                  <a:lnTo>
                    <a:pt x="318" y="42"/>
                  </a:lnTo>
                  <a:lnTo>
                    <a:pt x="320" y="43"/>
                  </a:lnTo>
                  <a:lnTo>
                    <a:pt x="320" y="36"/>
                  </a:lnTo>
                  <a:lnTo>
                    <a:pt x="321" y="27"/>
                  </a:lnTo>
                  <a:lnTo>
                    <a:pt x="322" y="19"/>
                  </a:lnTo>
                  <a:lnTo>
                    <a:pt x="323" y="16"/>
                  </a:lnTo>
                  <a:lnTo>
                    <a:pt x="294" y="0"/>
                  </a:lnTo>
                  <a:lnTo>
                    <a:pt x="0" y="9"/>
                  </a:lnTo>
                  <a:close/>
                </a:path>
              </a:pathLst>
            </a:custGeom>
            <a:solidFill>
              <a:srgbClr val="0000D9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60" name="Freeform 83"/>
            <p:cNvSpPr>
              <a:spLocks noChangeArrowheads="1"/>
            </p:cNvSpPr>
            <p:nvPr/>
          </p:nvSpPr>
          <p:spPr bwMode="auto">
            <a:xfrm>
              <a:off x="4933" y="3181"/>
              <a:ext cx="165" cy="109"/>
            </a:xfrm>
            <a:custGeom>
              <a:avLst/>
              <a:gdLst>
                <a:gd name="T0" fmla="*/ 7 w 336"/>
                <a:gd name="T1" fmla="*/ 59 h 225"/>
                <a:gd name="T2" fmla="*/ 5 w 336"/>
                <a:gd name="T3" fmla="*/ 60 h 225"/>
                <a:gd name="T4" fmla="*/ 4 w 336"/>
                <a:gd name="T5" fmla="*/ 67 h 225"/>
                <a:gd name="T6" fmla="*/ 2 w 336"/>
                <a:gd name="T7" fmla="*/ 76 h 225"/>
                <a:gd name="T8" fmla="*/ 1 w 336"/>
                <a:gd name="T9" fmla="*/ 88 h 225"/>
                <a:gd name="T10" fmla="*/ 0 w 336"/>
                <a:gd name="T11" fmla="*/ 100 h 225"/>
                <a:gd name="T12" fmla="*/ 1 w 336"/>
                <a:gd name="T13" fmla="*/ 117 h 225"/>
                <a:gd name="T14" fmla="*/ 5 w 336"/>
                <a:gd name="T15" fmla="*/ 133 h 225"/>
                <a:gd name="T16" fmla="*/ 14 w 336"/>
                <a:gd name="T17" fmla="*/ 149 h 225"/>
                <a:gd name="T18" fmla="*/ 23 w 336"/>
                <a:gd name="T19" fmla="*/ 164 h 225"/>
                <a:gd name="T20" fmla="*/ 33 w 336"/>
                <a:gd name="T21" fmla="*/ 178 h 225"/>
                <a:gd name="T22" fmla="*/ 42 w 336"/>
                <a:gd name="T23" fmla="*/ 191 h 225"/>
                <a:gd name="T24" fmla="*/ 51 w 336"/>
                <a:gd name="T25" fmla="*/ 203 h 225"/>
                <a:gd name="T26" fmla="*/ 57 w 336"/>
                <a:gd name="T27" fmla="*/ 212 h 225"/>
                <a:gd name="T28" fmla="*/ 62 w 336"/>
                <a:gd name="T29" fmla="*/ 219 h 225"/>
                <a:gd name="T30" fmla="*/ 66 w 336"/>
                <a:gd name="T31" fmla="*/ 223 h 225"/>
                <a:gd name="T32" fmla="*/ 68 w 336"/>
                <a:gd name="T33" fmla="*/ 225 h 225"/>
                <a:gd name="T34" fmla="*/ 70 w 336"/>
                <a:gd name="T35" fmla="*/ 221 h 225"/>
                <a:gd name="T36" fmla="*/ 78 w 336"/>
                <a:gd name="T37" fmla="*/ 210 h 225"/>
                <a:gd name="T38" fmla="*/ 89 w 336"/>
                <a:gd name="T39" fmla="*/ 194 h 225"/>
                <a:gd name="T40" fmla="*/ 105 w 336"/>
                <a:gd name="T41" fmla="*/ 176 h 225"/>
                <a:gd name="T42" fmla="*/ 120 w 336"/>
                <a:gd name="T43" fmla="*/ 157 h 225"/>
                <a:gd name="T44" fmla="*/ 136 w 336"/>
                <a:gd name="T45" fmla="*/ 142 h 225"/>
                <a:gd name="T46" fmla="*/ 151 w 336"/>
                <a:gd name="T47" fmla="*/ 130 h 225"/>
                <a:gd name="T48" fmla="*/ 164 w 336"/>
                <a:gd name="T49" fmla="*/ 127 h 225"/>
                <a:gd name="T50" fmla="*/ 180 w 336"/>
                <a:gd name="T51" fmla="*/ 125 h 225"/>
                <a:gd name="T52" fmla="*/ 204 w 336"/>
                <a:gd name="T53" fmla="*/ 125 h 225"/>
                <a:gd name="T54" fmla="*/ 232 w 336"/>
                <a:gd name="T55" fmla="*/ 124 h 225"/>
                <a:gd name="T56" fmla="*/ 262 w 336"/>
                <a:gd name="T57" fmla="*/ 124 h 225"/>
                <a:gd name="T58" fmla="*/ 290 w 336"/>
                <a:gd name="T59" fmla="*/ 121 h 225"/>
                <a:gd name="T60" fmla="*/ 314 w 336"/>
                <a:gd name="T61" fmla="*/ 119 h 225"/>
                <a:gd name="T62" fmla="*/ 329 w 336"/>
                <a:gd name="T63" fmla="*/ 115 h 225"/>
                <a:gd name="T64" fmla="*/ 336 w 336"/>
                <a:gd name="T65" fmla="*/ 111 h 225"/>
                <a:gd name="T66" fmla="*/ 330 w 336"/>
                <a:gd name="T67" fmla="*/ 101 h 225"/>
                <a:gd name="T68" fmla="*/ 318 w 336"/>
                <a:gd name="T69" fmla="*/ 87 h 225"/>
                <a:gd name="T70" fmla="*/ 299 w 336"/>
                <a:gd name="T71" fmla="*/ 68 h 225"/>
                <a:gd name="T72" fmla="*/ 278 w 336"/>
                <a:gd name="T73" fmla="*/ 50 h 225"/>
                <a:gd name="T74" fmla="*/ 251 w 336"/>
                <a:gd name="T75" fmla="*/ 31 h 225"/>
                <a:gd name="T76" fmla="*/ 224 w 336"/>
                <a:gd name="T77" fmla="*/ 15 h 225"/>
                <a:gd name="T78" fmla="*/ 197 w 336"/>
                <a:gd name="T79" fmla="*/ 4 h 225"/>
                <a:gd name="T80" fmla="*/ 172 w 336"/>
                <a:gd name="T81" fmla="*/ 0 h 225"/>
                <a:gd name="T82" fmla="*/ 145 w 336"/>
                <a:gd name="T83" fmla="*/ 0 h 225"/>
                <a:gd name="T84" fmla="*/ 118 w 336"/>
                <a:gd name="T85" fmla="*/ 5 h 225"/>
                <a:gd name="T86" fmla="*/ 91 w 336"/>
                <a:gd name="T87" fmla="*/ 13 h 225"/>
                <a:gd name="T88" fmla="*/ 67 w 336"/>
                <a:gd name="T89" fmla="*/ 23 h 225"/>
                <a:gd name="T90" fmla="*/ 43 w 336"/>
                <a:gd name="T91" fmla="*/ 33 h 225"/>
                <a:gd name="T92" fmla="*/ 25 w 336"/>
                <a:gd name="T93" fmla="*/ 43 h 225"/>
                <a:gd name="T94" fmla="*/ 13 w 336"/>
                <a:gd name="T95" fmla="*/ 52 h 225"/>
                <a:gd name="T96" fmla="*/ 7 w 336"/>
                <a:gd name="T97" fmla="*/ 59 h 225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336"/>
                <a:gd name="T148" fmla="*/ 0 h 225"/>
                <a:gd name="T149" fmla="*/ 336 w 336"/>
                <a:gd name="T150" fmla="*/ 225 h 225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336" h="225">
                  <a:moveTo>
                    <a:pt x="7" y="59"/>
                  </a:moveTo>
                  <a:lnTo>
                    <a:pt x="5" y="60"/>
                  </a:lnTo>
                  <a:lnTo>
                    <a:pt x="4" y="67"/>
                  </a:lnTo>
                  <a:lnTo>
                    <a:pt x="2" y="76"/>
                  </a:lnTo>
                  <a:lnTo>
                    <a:pt x="1" y="88"/>
                  </a:lnTo>
                  <a:lnTo>
                    <a:pt x="0" y="100"/>
                  </a:lnTo>
                  <a:lnTo>
                    <a:pt x="1" y="117"/>
                  </a:lnTo>
                  <a:lnTo>
                    <a:pt x="5" y="133"/>
                  </a:lnTo>
                  <a:lnTo>
                    <a:pt x="14" y="149"/>
                  </a:lnTo>
                  <a:lnTo>
                    <a:pt x="23" y="164"/>
                  </a:lnTo>
                  <a:lnTo>
                    <a:pt x="33" y="178"/>
                  </a:lnTo>
                  <a:lnTo>
                    <a:pt x="42" y="191"/>
                  </a:lnTo>
                  <a:lnTo>
                    <a:pt x="51" y="203"/>
                  </a:lnTo>
                  <a:lnTo>
                    <a:pt x="57" y="212"/>
                  </a:lnTo>
                  <a:lnTo>
                    <a:pt x="62" y="219"/>
                  </a:lnTo>
                  <a:lnTo>
                    <a:pt x="66" y="223"/>
                  </a:lnTo>
                  <a:lnTo>
                    <a:pt x="68" y="225"/>
                  </a:lnTo>
                  <a:lnTo>
                    <a:pt x="70" y="221"/>
                  </a:lnTo>
                  <a:lnTo>
                    <a:pt x="78" y="210"/>
                  </a:lnTo>
                  <a:lnTo>
                    <a:pt x="89" y="194"/>
                  </a:lnTo>
                  <a:lnTo>
                    <a:pt x="105" y="176"/>
                  </a:lnTo>
                  <a:lnTo>
                    <a:pt x="120" y="157"/>
                  </a:lnTo>
                  <a:lnTo>
                    <a:pt x="136" y="142"/>
                  </a:lnTo>
                  <a:lnTo>
                    <a:pt x="151" y="130"/>
                  </a:lnTo>
                  <a:lnTo>
                    <a:pt x="164" y="127"/>
                  </a:lnTo>
                  <a:lnTo>
                    <a:pt x="180" y="125"/>
                  </a:lnTo>
                  <a:lnTo>
                    <a:pt x="204" y="125"/>
                  </a:lnTo>
                  <a:lnTo>
                    <a:pt x="232" y="124"/>
                  </a:lnTo>
                  <a:lnTo>
                    <a:pt x="262" y="124"/>
                  </a:lnTo>
                  <a:lnTo>
                    <a:pt x="290" y="121"/>
                  </a:lnTo>
                  <a:lnTo>
                    <a:pt x="314" y="119"/>
                  </a:lnTo>
                  <a:lnTo>
                    <a:pt x="329" y="115"/>
                  </a:lnTo>
                  <a:lnTo>
                    <a:pt x="336" y="111"/>
                  </a:lnTo>
                  <a:lnTo>
                    <a:pt x="330" y="101"/>
                  </a:lnTo>
                  <a:lnTo>
                    <a:pt x="318" y="87"/>
                  </a:lnTo>
                  <a:lnTo>
                    <a:pt x="299" y="68"/>
                  </a:lnTo>
                  <a:lnTo>
                    <a:pt x="278" y="50"/>
                  </a:lnTo>
                  <a:lnTo>
                    <a:pt x="251" y="31"/>
                  </a:lnTo>
                  <a:lnTo>
                    <a:pt x="224" y="15"/>
                  </a:lnTo>
                  <a:lnTo>
                    <a:pt x="197" y="4"/>
                  </a:lnTo>
                  <a:lnTo>
                    <a:pt x="172" y="0"/>
                  </a:lnTo>
                  <a:lnTo>
                    <a:pt x="145" y="0"/>
                  </a:lnTo>
                  <a:lnTo>
                    <a:pt x="118" y="5"/>
                  </a:lnTo>
                  <a:lnTo>
                    <a:pt x="91" y="13"/>
                  </a:lnTo>
                  <a:lnTo>
                    <a:pt x="67" y="23"/>
                  </a:lnTo>
                  <a:lnTo>
                    <a:pt x="43" y="33"/>
                  </a:lnTo>
                  <a:lnTo>
                    <a:pt x="25" y="43"/>
                  </a:lnTo>
                  <a:lnTo>
                    <a:pt x="13" y="52"/>
                  </a:lnTo>
                  <a:lnTo>
                    <a:pt x="7" y="59"/>
                  </a:lnTo>
                  <a:close/>
                </a:path>
              </a:pathLst>
            </a:custGeom>
            <a:solidFill>
              <a:srgbClr val="CFCFFF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61" name="Freeform 84"/>
            <p:cNvSpPr>
              <a:spLocks noChangeArrowheads="1"/>
            </p:cNvSpPr>
            <p:nvPr/>
          </p:nvSpPr>
          <p:spPr bwMode="auto">
            <a:xfrm>
              <a:off x="4063" y="2959"/>
              <a:ext cx="1220" cy="489"/>
            </a:xfrm>
            <a:custGeom>
              <a:avLst/>
              <a:gdLst>
                <a:gd name="T0" fmla="*/ 361 w 2448"/>
                <a:gd name="T1" fmla="*/ 31 h 990"/>
                <a:gd name="T2" fmla="*/ 244 w 2448"/>
                <a:gd name="T3" fmla="*/ 233 h 990"/>
                <a:gd name="T4" fmla="*/ 95 w 2448"/>
                <a:gd name="T5" fmla="*/ 508 h 990"/>
                <a:gd name="T6" fmla="*/ 0 w 2448"/>
                <a:gd name="T7" fmla="*/ 717 h 990"/>
                <a:gd name="T8" fmla="*/ 72 w 2448"/>
                <a:gd name="T9" fmla="*/ 767 h 990"/>
                <a:gd name="T10" fmla="*/ 425 w 2448"/>
                <a:gd name="T11" fmla="*/ 833 h 990"/>
                <a:gd name="T12" fmla="*/ 876 w 2448"/>
                <a:gd name="T13" fmla="*/ 917 h 990"/>
                <a:gd name="T14" fmla="*/ 1207 w 2448"/>
                <a:gd name="T15" fmla="*/ 980 h 990"/>
                <a:gd name="T16" fmla="*/ 1394 w 2448"/>
                <a:gd name="T17" fmla="*/ 839 h 990"/>
                <a:gd name="T18" fmla="*/ 1378 w 2448"/>
                <a:gd name="T19" fmla="*/ 825 h 990"/>
                <a:gd name="T20" fmla="*/ 1347 w 2448"/>
                <a:gd name="T21" fmla="*/ 789 h 990"/>
                <a:gd name="T22" fmla="*/ 1315 w 2448"/>
                <a:gd name="T23" fmla="*/ 735 h 990"/>
                <a:gd name="T24" fmla="*/ 1300 w 2448"/>
                <a:gd name="T25" fmla="*/ 669 h 990"/>
                <a:gd name="T26" fmla="*/ 1315 w 2448"/>
                <a:gd name="T27" fmla="*/ 609 h 990"/>
                <a:gd name="T28" fmla="*/ 1349 w 2448"/>
                <a:gd name="T29" fmla="*/ 572 h 990"/>
                <a:gd name="T30" fmla="*/ 1383 w 2448"/>
                <a:gd name="T31" fmla="*/ 552 h 990"/>
                <a:gd name="T32" fmla="*/ 1399 w 2448"/>
                <a:gd name="T33" fmla="*/ 546 h 990"/>
                <a:gd name="T34" fmla="*/ 1378 w 2448"/>
                <a:gd name="T35" fmla="*/ 526 h 990"/>
                <a:gd name="T36" fmla="*/ 1337 w 2448"/>
                <a:gd name="T37" fmla="*/ 479 h 990"/>
                <a:gd name="T38" fmla="*/ 1295 w 2448"/>
                <a:gd name="T39" fmla="*/ 424 h 990"/>
                <a:gd name="T40" fmla="*/ 1277 w 2448"/>
                <a:gd name="T41" fmla="*/ 380 h 990"/>
                <a:gd name="T42" fmla="*/ 1291 w 2448"/>
                <a:gd name="T43" fmla="*/ 339 h 990"/>
                <a:gd name="T44" fmla="*/ 1327 w 2448"/>
                <a:gd name="T45" fmla="*/ 297 h 990"/>
                <a:gd name="T46" fmla="*/ 1361 w 2448"/>
                <a:gd name="T47" fmla="*/ 262 h 990"/>
                <a:gd name="T48" fmla="*/ 1377 w 2448"/>
                <a:gd name="T49" fmla="*/ 249 h 990"/>
                <a:gd name="T50" fmla="*/ 1699 w 2448"/>
                <a:gd name="T51" fmla="*/ 371 h 990"/>
                <a:gd name="T52" fmla="*/ 1761 w 2448"/>
                <a:gd name="T53" fmla="*/ 352 h 990"/>
                <a:gd name="T54" fmla="*/ 1849 w 2448"/>
                <a:gd name="T55" fmla="*/ 328 h 990"/>
                <a:gd name="T56" fmla="*/ 1934 w 2448"/>
                <a:gd name="T57" fmla="*/ 316 h 990"/>
                <a:gd name="T58" fmla="*/ 1991 w 2448"/>
                <a:gd name="T59" fmla="*/ 329 h 990"/>
                <a:gd name="T60" fmla="*/ 2060 w 2448"/>
                <a:gd name="T61" fmla="*/ 360 h 990"/>
                <a:gd name="T62" fmla="*/ 2127 w 2448"/>
                <a:gd name="T63" fmla="*/ 395 h 990"/>
                <a:gd name="T64" fmla="*/ 2173 w 2448"/>
                <a:gd name="T65" fmla="*/ 420 h 990"/>
                <a:gd name="T66" fmla="*/ 2185 w 2448"/>
                <a:gd name="T67" fmla="*/ 552 h 990"/>
                <a:gd name="T68" fmla="*/ 2209 w 2448"/>
                <a:gd name="T69" fmla="*/ 561 h 990"/>
                <a:gd name="T70" fmla="*/ 2265 w 2448"/>
                <a:gd name="T71" fmla="*/ 587 h 990"/>
                <a:gd name="T72" fmla="*/ 2327 w 2448"/>
                <a:gd name="T73" fmla="*/ 631 h 990"/>
                <a:gd name="T74" fmla="*/ 2374 w 2448"/>
                <a:gd name="T75" fmla="*/ 691 h 990"/>
                <a:gd name="T76" fmla="*/ 2402 w 2448"/>
                <a:gd name="T77" fmla="*/ 665 h 990"/>
                <a:gd name="T78" fmla="*/ 2426 w 2448"/>
                <a:gd name="T79" fmla="*/ 518 h 990"/>
                <a:gd name="T80" fmla="*/ 2441 w 2448"/>
                <a:gd name="T81" fmla="*/ 355 h 990"/>
                <a:gd name="T82" fmla="*/ 2448 w 2448"/>
                <a:gd name="T83" fmla="*/ 279 h 990"/>
                <a:gd name="T84" fmla="*/ 2124 w 2448"/>
                <a:gd name="T85" fmla="*/ 232 h 990"/>
                <a:gd name="T86" fmla="*/ 1414 w 2448"/>
                <a:gd name="T87" fmla="*/ 133 h 990"/>
                <a:gd name="T88" fmla="*/ 702 w 2448"/>
                <a:gd name="T89" fmla="*/ 36 h 990"/>
                <a:gd name="T90" fmla="*/ 380 w 2448"/>
                <a:gd name="T91" fmla="*/ 0 h 990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w 2448"/>
                <a:gd name="T139" fmla="*/ 0 h 990"/>
                <a:gd name="T140" fmla="*/ 2448 w 2448"/>
                <a:gd name="T141" fmla="*/ 990 h 990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T138" t="T139" r="T140" b="T141"/>
              <a:pathLst>
                <a:path w="2448" h="990">
                  <a:moveTo>
                    <a:pt x="380" y="0"/>
                  </a:moveTo>
                  <a:lnTo>
                    <a:pt x="361" y="31"/>
                  </a:lnTo>
                  <a:lnTo>
                    <a:pt x="312" y="115"/>
                  </a:lnTo>
                  <a:lnTo>
                    <a:pt x="244" y="233"/>
                  </a:lnTo>
                  <a:lnTo>
                    <a:pt x="169" y="372"/>
                  </a:lnTo>
                  <a:lnTo>
                    <a:pt x="95" y="508"/>
                  </a:lnTo>
                  <a:lnTo>
                    <a:pt x="35" y="630"/>
                  </a:lnTo>
                  <a:lnTo>
                    <a:pt x="0" y="717"/>
                  </a:lnTo>
                  <a:lnTo>
                    <a:pt x="2" y="754"/>
                  </a:lnTo>
                  <a:lnTo>
                    <a:pt x="72" y="767"/>
                  </a:lnTo>
                  <a:lnTo>
                    <a:pt x="223" y="796"/>
                  </a:lnTo>
                  <a:lnTo>
                    <a:pt x="425" y="833"/>
                  </a:lnTo>
                  <a:lnTo>
                    <a:pt x="652" y="877"/>
                  </a:lnTo>
                  <a:lnTo>
                    <a:pt x="876" y="917"/>
                  </a:lnTo>
                  <a:lnTo>
                    <a:pt x="1071" y="954"/>
                  </a:lnTo>
                  <a:lnTo>
                    <a:pt x="1207" y="980"/>
                  </a:lnTo>
                  <a:lnTo>
                    <a:pt x="1260" y="990"/>
                  </a:lnTo>
                  <a:lnTo>
                    <a:pt x="1394" y="839"/>
                  </a:lnTo>
                  <a:lnTo>
                    <a:pt x="1390" y="834"/>
                  </a:lnTo>
                  <a:lnTo>
                    <a:pt x="1378" y="825"/>
                  </a:lnTo>
                  <a:lnTo>
                    <a:pt x="1364" y="809"/>
                  </a:lnTo>
                  <a:lnTo>
                    <a:pt x="1347" y="789"/>
                  </a:lnTo>
                  <a:lnTo>
                    <a:pt x="1329" y="763"/>
                  </a:lnTo>
                  <a:lnTo>
                    <a:pt x="1315" y="735"/>
                  </a:lnTo>
                  <a:lnTo>
                    <a:pt x="1304" y="703"/>
                  </a:lnTo>
                  <a:lnTo>
                    <a:pt x="1300" y="669"/>
                  </a:lnTo>
                  <a:lnTo>
                    <a:pt x="1304" y="636"/>
                  </a:lnTo>
                  <a:lnTo>
                    <a:pt x="1315" y="609"/>
                  </a:lnTo>
                  <a:lnTo>
                    <a:pt x="1330" y="587"/>
                  </a:lnTo>
                  <a:lnTo>
                    <a:pt x="1349" y="572"/>
                  </a:lnTo>
                  <a:lnTo>
                    <a:pt x="1367" y="558"/>
                  </a:lnTo>
                  <a:lnTo>
                    <a:pt x="1383" y="552"/>
                  </a:lnTo>
                  <a:lnTo>
                    <a:pt x="1394" y="547"/>
                  </a:lnTo>
                  <a:lnTo>
                    <a:pt x="1399" y="546"/>
                  </a:lnTo>
                  <a:lnTo>
                    <a:pt x="1393" y="541"/>
                  </a:lnTo>
                  <a:lnTo>
                    <a:pt x="1378" y="526"/>
                  </a:lnTo>
                  <a:lnTo>
                    <a:pt x="1358" y="504"/>
                  </a:lnTo>
                  <a:lnTo>
                    <a:pt x="1337" y="479"/>
                  </a:lnTo>
                  <a:lnTo>
                    <a:pt x="1314" y="451"/>
                  </a:lnTo>
                  <a:lnTo>
                    <a:pt x="1295" y="424"/>
                  </a:lnTo>
                  <a:lnTo>
                    <a:pt x="1281" y="399"/>
                  </a:lnTo>
                  <a:lnTo>
                    <a:pt x="1277" y="380"/>
                  </a:lnTo>
                  <a:lnTo>
                    <a:pt x="1280" y="360"/>
                  </a:lnTo>
                  <a:lnTo>
                    <a:pt x="1291" y="339"/>
                  </a:lnTo>
                  <a:lnTo>
                    <a:pt x="1307" y="317"/>
                  </a:lnTo>
                  <a:lnTo>
                    <a:pt x="1327" y="297"/>
                  </a:lnTo>
                  <a:lnTo>
                    <a:pt x="1345" y="278"/>
                  </a:lnTo>
                  <a:lnTo>
                    <a:pt x="1361" y="262"/>
                  </a:lnTo>
                  <a:lnTo>
                    <a:pt x="1372" y="252"/>
                  </a:lnTo>
                  <a:lnTo>
                    <a:pt x="1377" y="249"/>
                  </a:lnTo>
                  <a:lnTo>
                    <a:pt x="1691" y="375"/>
                  </a:lnTo>
                  <a:lnTo>
                    <a:pt x="1699" y="371"/>
                  </a:lnTo>
                  <a:lnTo>
                    <a:pt x="1725" y="363"/>
                  </a:lnTo>
                  <a:lnTo>
                    <a:pt x="1761" y="352"/>
                  </a:lnTo>
                  <a:lnTo>
                    <a:pt x="1804" y="341"/>
                  </a:lnTo>
                  <a:lnTo>
                    <a:pt x="1849" y="328"/>
                  </a:lnTo>
                  <a:lnTo>
                    <a:pt x="1895" y="320"/>
                  </a:lnTo>
                  <a:lnTo>
                    <a:pt x="1934" y="316"/>
                  </a:lnTo>
                  <a:lnTo>
                    <a:pt x="1964" y="320"/>
                  </a:lnTo>
                  <a:lnTo>
                    <a:pt x="1991" y="329"/>
                  </a:lnTo>
                  <a:lnTo>
                    <a:pt x="2024" y="344"/>
                  </a:lnTo>
                  <a:lnTo>
                    <a:pt x="2060" y="360"/>
                  </a:lnTo>
                  <a:lnTo>
                    <a:pt x="2096" y="379"/>
                  </a:lnTo>
                  <a:lnTo>
                    <a:pt x="2127" y="395"/>
                  </a:lnTo>
                  <a:lnTo>
                    <a:pt x="2155" y="410"/>
                  </a:lnTo>
                  <a:lnTo>
                    <a:pt x="2173" y="420"/>
                  </a:lnTo>
                  <a:lnTo>
                    <a:pt x="2181" y="424"/>
                  </a:lnTo>
                  <a:lnTo>
                    <a:pt x="2185" y="552"/>
                  </a:lnTo>
                  <a:lnTo>
                    <a:pt x="2191" y="553"/>
                  </a:lnTo>
                  <a:lnTo>
                    <a:pt x="2209" y="561"/>
                  </a:lnTo>
                  <a:lnTo>
                    <a:pt x="2233" y="571"/>
                  </a:lnTo>
                  <a:lnTo>
                    <a:pt x="2265" y="587"/>
                  </a:lnTo>
                  <a:lnTo>
                    <a:pt x="2296" y="606"/>
                  </a:lnTo>
                  <a:lnTo>
                    <a:pt x="2327" y="631"/>
                  </a:lnTo>
                  <a:lnTo>
                    <a:pt x="2354" y="658"/>
                  </a:lnTo>
                  <a:lnTo>
                    <a:pt x="2374" y="691"/>
                  </a:lnTo>
                  <a:lnTo>
                    <a:pt x="2388" y="699"/>
                  </a:lnTo>
                  <a:lnTo>
                    <a:pt x="2402" y="665"/>
                  </a:lnTo>
                  <a:lnTo>
                    <a:pt x="2414" y="600"/>
                  </a:lnTo>
                  <a:lnTo>
                    <a:pt x="2426" y="518"/>
                  </a:lnTo>
                  <a:lnTo>
                    <a:pt x="2435" y="432"/>
                  </a:lnTo>
                  <a:lnTo>
                    <a:pt x="2441" y="355"/>
                  </a:lnTo>
                  <a:lnTo>
                    <a:pt x="2446" y="300"/>
                  </a:lnTo>
                  <a:lnTo>
                    <a:pt x="2448" y="279"/>
                  </a:lnTo>
                  <a:lnTo>
                    <a:pt x="2359" y="266"/>
                  </a:lnTo>
                  <a:lnTo>
                    <a:pt x="2124" y="232"/>
                  </a:lnTo>
                  <a:lnTo>
                    <a:pt x="1793" y="185"/>
                  </a:lnTo>
                  <a:lnTo>
                    <a:pt x="1414" y="133"/>
                  </a:lnTo>
                  <a:lnTo>
                    <a:pt x="1033" y="79"/>
                  </a:lnTo>
                  <a:lnTo>
                    <a:pt x="702" y="36"/>
                  </a:lnTo>
                  <a:lnTo>
                    <a:pt x="469" y="5"/>
                  </a:lnTo>
                  <a:lnTo>
                    <a:pt x="380" y="0"/>
                  </a:lnTo>
                  <a:close/>
                </a:path>
              </a:pathLst>
            </a:custGeom>
            <a:solidFill>
              <a:srgbClr val="B0F200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62" name="Freeform 85"/>
            <p:cNvSpPr>
              <a:spLocks noChangeArrowheads="1"/>
            </p:cNvSpPr>
            <p:nvPr/>
          </p:nvSpPr>
          <p:spPr bwMode="auto">
            <a:xfrm>
              <a:off x="4785" y="3405"/>
              <a:ext cx="486" cy="191"/>
            </a:xfrm>
            <a:custGeom>
              <a:avLst/>
              <a:gdLst>
                <a:gd name="T0" fmla="*/ 17 w 981"/>
                <a:gd name="T1" fmla="*/ 74 h 390"/>
                <a:gd name="T2" fmla="*/ 339 w 981"/>
                <a:gd name="T3" fmla="*/ 46 h 390"/>
                <a:gd name="T4" fmla="*/ 345 w 981"/>
                <a:gd name="T5" fmla="*/ 50 h 390"/>
                <a:gd name="T6" fmla="*/ 363 w 981"/>
                <a:gd name="T7" fmla="*/ 65 h 390"/>
                <a:gd name="T8" fmla="*/ 388 w 981"/>
                <a:gd name="T9" fmla="*/ 84 h 390"/>
                <a:gd name="T10" fmla="*/ 424 w 981"/>
                <a:gd name="T11" fmla="*/ 108 h 390"/>
                <a:gd name="T12" fmla="*/ 463 w 981"/>
                <a:gd name="T13" fmla="*/ 132 h 390"/>
                <a:gd name="T14" fmla="*/ 509 w 981"/>
                <a:gd name="T15" fmla="*/ 154 h 390"/>
                <a:gd name="T16" fmla="*/ 556 w 981"/>
                <a:gd name="T17" fmla="*/ 171 h 390"/>
                <a:gd name="T18" fmla="*/ 604 w 981"/>
                <a:gd name="T19" fmla="*/ 182 h 390"/>
                <a:gd name="T20" fmla="*/ 651 w 981"/>
                <a:gd name="T21" fmla="*/ 181 h 390"/>
                <a:gd name="T22" fmla="*/ 698 w 981"/>
                <a:gd name="T23" fmla="*/ 172 h 390"/>
                <a:gd name="T24" fmla="*/ 743 w 981"/>
                <a:gd name="T25" fmla="*/ 156 h 390"/>
                <a:gd name="T26" fmla="*/ 785 w 981"/>
                <a:gd name="T27" fmla="*/ 135 h 390"/>
                <a:gd name="T28" fmla="*/ 821 w 981"/>
                <a:gd name="T29" fmla="*/ 111 h 390"/>
                <a:gd name="T30" fmla="*/ 850 w 981"/>
                <a:gd name="T31" fmla="*/ 86 h 390"/>
                <a:gd name="T32" fmla="*/ 872 w 981"/>
                <a:gd name="T33" fmla="*/ 63 h 390"/>
                <a:gd name="T34" fmla="*/ 886 w 981"/>
                <a:gd name="T35" fmla="*/ 42 h 390"/>
                <a:gd name="T36" fmla="*/ 893 w 981"/>
                <a:gd name="T37" fmla="*/ 25 h 390"/>
                <a:gd name="T38" fmla="*/ 907 w 981"/>
                <a:gd name="T39" fmla="*/ 14 h 390"/>
                <a:gd name="T40" fmla="*/ 921 w 981"/>
                <a:gd name="T41" fmla="*/ 7 h 390"/>
                <a:gd name="T42" fmla="*/ 939 w 981"/>
                <a:gd name="T43" fmla="*/ 3 h 390"/>
                <a:gd name="T44" fmla="*/ 954 w 981"/>
                <a:gd name="T45" fmla="*/ 0 h 390"/>
                <a:gd name="T46" fmla="*/ 967 w 981"/>
                <a:gd name="T47" fmla="*/ 1 h 390"/>
                <a:gd name="T48" fmla="*/ 976 w 981"/>
                <a:gd name="T49" fmla="*/ 1 h 390"/>
                <a:gd name="T50" fmla="*/ 981 w 981"/>
                <a:gd name="T51" fmla="*/ 2 h 390"/>
                <a:gd name="T52" fmla="*/ 957 w 981"/>
                <a:gd name="T53" fmla="*/ 390 h 390"/>
                <a:gd name="T54" fmla="*/ 0 w 981"/>
                <a:gd name="T55" fmla="*/ 150 h 390"/>
                <a:gd name="T56" fmla="*/ 17 w 981"/>
                <a:gd name="T57" fmla="*/ 74 h 39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981"/>
                <a:gd name="T88" fmla="*/ 0 h 390"/>
                <a:gd name="T89" fmla="*/ 981 w 981"/>
                <a:gd name="T90" fmla="*/ 390 h 39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981" h="390">
                  <a:moveTo>
                    <a:pt x="17" y="74"/>
                  </a:moveTo>
                  <a:lnTo>
                    <a:pt x="339" y="46"/>
                  </a:lnTo>
                  <a:lnTo>
                    <a:pt x="345" y="50"/>
                  </a:lnTo>
                  <a:lnTo>
                    <a:pt x="363" y="65"/>
                  </a:lnTo>
                  <a:lnTo>
                    <a:pt x="388" y="84"/>
                  </a:lnTo>
                  <a:lnTo>
                    <a:pt x="424" y="108"/>
                  </a:lnTo>
                  <a:lnTo>
                    <a:pt x="463" y="132"/>
                  </a:lnTo>
                  <a:lnTo>
                    <a:pt x="509" y="154"/>
                  </a:lnTo>
                  <a:lnTo>
                    <a:pt x="556" y="171"/>
                  </a:lnTo>
                  <a:lnTo>
                    <a:pt x="604" y="182"/>
                  </a:lnTo>
                  <a:lnTo>
                    <a:pt x="651" y="181"/>
                  </a:lnTo>
                  <a:lnTo>
                    <a:pt x="698" y="172"/>
                  </a:lnTo>
                  <a:lnTo>
                    <a:pt x="743" y="156"/>
                  </a:lnTo>
                  <a:lnTo>
                    <a:pt x="785" y="135"/>
                  </a:lnTo>
                  <a:lnTo>
                    <a:pt x="821" y="111"/>
                  </a:lnTo>
                  <a:lnTo>
                    <a:pt x="850" y="86"/>
                  </a:lnTo>
                  <a:lnTo>
                    <a:pt x="872" y="63"/>
                  </a:lnTo>
                  <a:lnTo>
                    <a:pt x="886" y="42"/>
                  </a:lnTo>
                  <a:lnTo>
                    <a:pt x="893" y="25"/>
                  </a:lnTo>
                  <a:lnTo>
                    <a:pt x="907" y="14"/>
                  </a:lnTo>
                  <a:lnTo>
                    <a:pt x="921" y="7"/>
                  </a:lnTo>
                  <a:lnTo>
                    <a:pt x="939" y="3"/>
                  </a:lnTo>
                  <a:lnTo>
                    <a:pt x="954" y="0"/>
                  </a:lnTo>
                  <a:lnTo>
                    <a:pt x="967" y="1"/>
                  </a:lnTo>
                  <a:lnTo>
                    <a:pt x="976" y="1"/>
                  </a:lnTo>
                  <a:lnTo>
                    <a:pt x="981" y="2"/>
                  </a:lnTo>
                  <a:lnTo>
                    <a:pt x="957" y="390"/>
                  </a:lnTo>
                  <a:lnTo>
                    <a:pt x="0" y="150"/>
                  </a:lnTo>
                  <a:lnTo>
                    <a:pt x="17" y="74"/>
                  </a:lnTo>
                  <a:close/>
                </a:path>
              </a:pathLst>
            </a:custGeom>
            <a:solidFill>
              <a:srgbClr val="B0F200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63" name="Freeform 86"/>
            <p:cNvSpPr>
              <a:spLocks noChangeArrowheads="1"/>
            </p:cNvSpPr>
            <p:nvPr/>
          </p:nvSpPr>
          <p:spPr bwMode="auto">
            <a:xfrm>
              <a:off x="4132" y="3011"/>
              <a:ext cx="378" cy="373"/>
            </a:xfrm>
            <a:custGeom>
              <a:avLst/>
              <a:gdLst>
                <a:gd name="T0" fmla="*/ 225 w 762"/>
                <a:gd name="T1" fmla="*/ 165 h 756"/>
                <a:gd name="T2" fmla="*/ 213 w 762"/>
                <a:gd name="T3" fmla="*/ 182 h 756"/>
                <a:gd name="T4" fmla="*/ 185 w 762"/>
                <a:gd name="T5" fmla="*/ 229 h 756"/>
                <a:gd name="T6" fmla="*/ 146 w 762"/>
                <a:gd name="T7" fmla="*/ 294 h 756"/>
                <a:gd name="T8" fmla="*/ 104 w 762"/>
                <a:gd name="T9" fmla="*/ 371 h 756"/>
                <a:gd name="T10" fmla="*/ 60 w 762"/>
                <a:gd name="T11" fmla="*/ 447 h 756"/>
                <a:gd name="T12" fmla="*/ 24 w 762"/>
                <a:gd name="T13" fmla="*/ 514 h 756"/>
                <a:gd name="T14" fmla="*/ 2 w 762"/>
                <a:gd name="T15" fmla="*/ 563 h 756"/>
                <a:gd name="T16" fmla="*/ 0 w 762"/>
                <a:gd name="T17" fmla="*/ 584 h 756"/>
                <a:gd name="T18" fmla="*/ 38 w 762"/>
                <a:gd name="T19" fmla="*/ 593 h 756"/>
                <a:gd name="T20" fmla="*/ 126 w 762"/>
                <a:gd name="T21" fmla="*/ 614 h 756"/>
                <a:gd name="T22" fmla="*/ 248 w 762"/>
                <a:gd name="T23" fmla="*/ 642 h 756"/>
                <a:gd name="T24" fmla="*/ 388 w 762"/>
                <a:gd name="T25" fmla="*/ 673 h 756"/>
                <a:gd name="T26" fmla="*/ 525 w 762"/>
                <a:gd name="T27" fmla="*/ 702 h 756"/>
                <a:gd name="T28" fmla="*/ 645 w 762"/>
                <a:gd name="T29" fmla="*/ 729 h 756"/>
                <a:gd name="T30" fmla="*/ 730 w 762"/>
                <a:gd name="T31" fmla="*/ 748 h 756"/>
                <a:gd name="T32" fmla="*/ 762 w 762"/>
                <a:gd name="T33" fmla="*/ 756 h 756"/>
                <a:gd name="T34" fmla="*/ 750 w 762"/>
                <a:gd name="T35" fmla="*/ 747 h 756"/>
                <a:gd name="T36" fmla="*/ 719 w 762"/>
                <a:gd name="T37" fmla="*/ 726 h 756"/>
                <a:gd name="T38" fmla="*/ 674 w 762"/>
                <a:gd name="T39" fmla="*/ 692 h 756"/>
                <a:gd name="T40" fmla="*/ 624 w 762"/>
                <a:gd name="T41" fmla="*/ 649 h 756"/>
                <a:gd name="T42" fmla="*/ 571 w 762"/>
                <a:gd name="T43" fmla="*/ 596 h 756"/>
                <a:gd name="T44" fmla="*/ 525 w 762"/>
                <a:gd name="T45" fmla="*/ 538 h 756"/>
                <a:gd name="T46" fmla="*/ 491 w 762"/>
                <a:gd name="T47" fmla="*/ 475 h 756"/>
                <a:gd name="T48" fmla="*/ 475 w 762"/>
                <a:gd name="T49" fmla="*/ 409 h 756"/>
                <a:gd name="T50" fmla="*/ 474 w 762"/>
                <a:gd name="T51" fmla="*/ 340 h 756"/>
                <a:gd name="T52" fmla="*/ 485 w 762"/>
                <a:gd name="T53" fmla="*/ 276 h 756"/>
                <a:gd name="T54" fmla="*/ 501 w 762"/>
                <a:gd name="T55" fmla="*/ 215 h 756"/>
                <a:gd name="T56" fmla="*/ 522 w 762"/>
                <a:gd name="T57" fmla="*/ 162 h 756"/>
                <a:gd name="T58" fmla="*/ 542 w 762"/>
                <a:gd name="T59" fmla="*/ 116 h 756"/>
                <a:gd name="T60" fmla="*/ 561 w 762"/>
                <a:gd name="T61" fmla="*/ 80 h 756"/>
                <a:gd name="T62" fmla="*/ 574 w 762"/>
                <a:gd name="T63" fmla="*/ 58 h 756"/>
                <a:gd name="T64" fmla="*/ 580 w 762"/>
                <a:gd name="T65" fmla="*/ 50 h 756"/>
                <a:gd name="T66" fmla="*/ 336 w 762"/>
                <a:gd name="T67" fmla="*/ 0 h 756"/>
                <a:gd name="T68" fmla="*/ 225 w 762"/>
                <a:gd name="T69" fmla="*/ 165 h 75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762"/>
                <a:gd name="T106" fmla="*/ 0 h 756"/>
                <a:gd name="T107" fmla="*/ 762 w 762"/>
                <a:gd name="T108" fmla="*/ 756 h 756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762" h="756">
                  <a:moveTo>
                    <a:pt x="225" y="165"/>
                  </a:moveTo>
                  <a:lnTo>
                    <a:pt x="213" y="182"/>
                  </a:lnTo>
                  <a:lnTo>
                    <a:pt x="185" y="229"/>
                  </a:lnTo>
                  <a:lnTo>
                    <a:pt x="146" y="294"/>
                  </a:lnTo>
                  <a:lnTo>
                    <a:pt x="104" y="371"/>
                  </a:lnTo>
                  <a:lnTo>
                    <a:pt x="60" y="447"/>
                  </a:lnTo>
                  <a:lnTo>
                    <a:pt x="24" y="514"/>
                  </a:lnTo>
                  <a:lnTo>
                    <a:pt x="2" y="563"/>
                  </a:lnTo>
                  <a:lnTo>
                    <a:pt x="0" y="584"/>
                  </a:lnTo>
                  <a:lnTo>
                    <a:pt x="38" y="593"/>
                  </a:lnTo>
                  <a:lnTo>
                    <a:pt x="126" y="614"/>
                  </a:lnTo>
                  <a:lnTo>
                    <a:pt x="248" y="642"/>
                  </a:lnTo>
                  <a:lnTo>
                    <a:pt x="388" y="673"/>
                  </a:lnTo>
                  <a:lnTo>
                    <a:pt x="525" y="702"/>
                  </a:lnTo>
                  <a:lnTo>
                    <a:pt x="645" y="729"/>
                  </a:lnTo>
                  <a:lnTo>
                    <a:pt x="730" y="748"/>
                  </a:lnTo>
                  <a:lnTo>
                    <a:pt x="762" y="756"/>
                  </a:lnTo>
                  <a:lnTo>
                    <a:pt x="750" y="747"/>
                  </a:lnTo>
                  <a:lnTo>
                    <a:pt x="719" y="726"/>
                  </a:lnTo>
                  <a:lnTo>
                    <a:pt x="674" y="692"/>
                  </a:lnTo>
                  <a:lnTo>
                    <a:pt x="624" y="649"/>
                  </a:lnTo>
                  <a:lnTo>
                    <a:pt x="571" y="596"/>
                  </a:lnTo>
                  <a:lnTo>
                    <a:pt x="525" y="538"/>
                  </a:lnTo>
                  <a:lnTo>
                    <a:pt x="491" y="475"/>
                  </a:lnTo>
                  <a:lnTo>
                    <a:pt x="475" y="409"/>
                  </a:lnTo>
                  <a:lnTo>
                    <a:pt x="474" y="340"/>
                  </a:lnTo>
                  <a:lnTo>
                    <a:pt x="485" y="276"/>
                  </a:lnTo>
                  <a:lnTo>
                    <a:pt x="501" y="215"/>
                  </a:lnTo>
                  <a:lnTo>
                    <a:pt x="522" y="162"/>
                  </a:lnTo>
                  <a:lnTo>
                    <a:pt x="542" y="116"/>
                  </a:lnTo>
                  <a:lnTo>
                    <a:pt x="561" y="80"/>
                  </a:lnTo>
                  <a:lnTo>
                    <a:pt x="574" y="58"/>
                  </a:lnTo>
                  <a:lnTo>
                    <a:pt x="580" y="50"/>
                  </a:lnTo>
                  <a:lnTo>
                    <a:pt x="336" y="0"/>
                  </a:lnTo>
                  <a:lnTo>
                    <a:pt x="225" y="165"/>
                  </a:lnTo>
                  <a:close/>
                </a:path>
              </a:pathLst>
            </a:custGeom>
            <a:solidFill>
              <a:srgbClr val="DEFFDE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64" name="Freeform 87"/>
            <p:cNvSpPr>
              <a:spLocks noChangeArrowheads="1"/>
            </p:cNvSpPr>
            <p:nvPr/>
          </p:nvSpPr>
          <p:spPr bwMode="auto">
            <a:xfrm>
              <a:off x="4413" y="2558"/>
              <a:ext cx="526" cy="143"/>
            </a:xfrm>
            <a:custGeom>
              <a:avLst/>
              <a:gdLst>
                <a:gd name="T0" fmla="*/ 153 w 1058"/>
                <a:gd name="T1" fmla="*/ 6 h 295"/>
                <a:gd name="T2" fmla="*/ 0 w 1058"/>
                <a:gd name="T3" fmla="*/ 278 h 295"/>
                <a:gd name="T4" fmla="*/ 304 w 1058"/>
                <a:gd name="T5" fmla="*/ 295 h 295"/>
                <a:gd name="T6" fmla="*/ 309 w 1058"/>
                <a:gd name="T7" fmla="*/ 288 h 295"/>
                <a:gd name="T8" fmla="*/ 324 w 1058"/>
                <a:gd name="T9" fmla="*/ 274 h 295"/>
                <a:gd name="T10" fmla="*/ 349 w 1058"/>
                <a:gd name="T11" fmla="*/ 253 h 295"/>
                <a:gd name="T12" fmla="*/ 381 w 1058"/>
                <a:gd name="T13" fmla="*/ 228 h 295"/>
                <a:gd name="T14" fmla="*/ 418 w 1058"/>
                <a:gd name="T15" fmla="*/ 202 h 295"/>
                <a:gd name="T16" fmla="*/ 462 w 1058"/>
                <a:gd name="T17" fmla="*/ 180 h 295"/>
                <a:gd name="T18" fmla="*/ 508 w 1058"/>
                <a:gd name="T19" fmla="*/ 163 h 295"/>
                <a:gd name="T20" fmla="*/ 558 w 1058"/>
                <a:gd name="T21" fmla="*/ 155 h 295"/>
                <a:gd name="T22" fmla="*/ 616 w 1058"/>
                <a:gd name="T23" fmla="*/ 150 h 295"/>
                <a:gd name="T24" fmla="*/ 690 w 1058"/>
                <a:gd name="T25" fmla="*/ 144 h 295"/>
                <a:gd name="T26" fmla="*/ 773 w 1058"/>
                <a:gd name="T27" fmla="*/ 136 h 295"/>
                <a:gd name="T28" fmla="*/ 856 w 1058"/>
                <a:gd name="T29" fmla="*/ 130 h 295"/>
                <a:gd name="T30" fmla="*/ 932 w 1058"/>
                <a:gd name="T31" fmla="*/ 122 h 295"/>
                <a:gd name="T32" fmla="*/ 997 w 1058"/>
                <a:gd name="T33" fmla="*/ 116 h 295"/>
                <a:gd name="T34" fmla="*/ 1041 w 1058"/>
                <a:gd name="T35" fmla="*/ 112 h 295"/>
                <a:gd name="T36" fmla="*/ 1058 w 1058"/>
                <a:gd name="T37" fmla="*/ 111 h 295"/>
                <a:gd name="T38" fmla="*/ 1018 w 1058"/>
                <a:gd name="T39" fmla="*/ 104 h 295"/>
                <a:gd name="T40" fmla="*/ 917 w 1058"/>
                <a:gd name="T41" fmla="*/ 89 h 295"/>
                <a:gd name="T42" fmla="*/ 773 w 1058"/>
                <a:gd name="T43" fmla="*/ 68 h 295"/>
                <a:gd name="T44" fmla="*/ 609 w 1058"/>
                <a:gd name="T45" fmla="*/ 46 h 295"/>
                <a:gd name="T46" fmla="*/ 443 w 1058"/>
                <a:gd name="T47" fmla="*/ 24 h 295"/>
                <a:gd name="T48" fmla="*/ 299 w 1058"/>
                <a:gd name="T49" fmla="*/ 8 h 295"/>
                <a:gd name="T50" fmla="*/ 195 w 1058"/>
                <a:gd name="T51" fmla="*/ 0 h 295"/>
                <a:gd name="T52" fmla="*/ 153 w 1058"/>
                <a:gd name="T53" fmla="*/ 6 h 295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w 1058"/>
                <a:gd name="T82" fmla="*/ 0 h 295"/>
                <a:gd name="T83" fmla="*/ 1058 w 1058"/>
                <a:gd name="T84" fmla="*/ 295 h 295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T81" t="T82" r="T83" b="T84"/>
              <a:pathLst>
                <a:path w="1058" h="295">
                  <a:moveTo>
                    <a:pt x="153" y="6"/>
                  </a:moveTo>
                  <a:lnTo>
                    <a:pt x="0" y="278"/>
                  </a:lnTo>
                  <a:lnTo>
                    <a:pt x="304" y="295"/>
                  </a:lnTo>
                  <a:lnTo>
                    <a:pt x="309" y="288"/>
                  </a:lnTo>
                  <a:lnTo>
                    <a:pt x="324" y="274"/>
                  </a:lnTo>
                  <a:lnTo>
                    <a:pt x="349" y="253"/>
                  </a:lnTo>
                  <a:lnTo>
                    <a:pt x="381" y="228"/>
                  </a:lnTo>
                  <a:lnTo>
                    <a:pt x="418" y="202"/>
                  </a:lnTo>
                  <a:lnTo>
                    <a:pt x="462" y="180"/>
                  </a:lnTo>
                  <a:lnTo>
                    <a:pt x="508" y="163"/>
                  </a:lnTo>
                  <a:lnTo>
                    <a:pt x="558" y="155"/>
                  </a:lnTo>
                  <a:lnTo>
                    <a:pt x="616" y="150"/>
                  </a:lnTo>
                  <a:lnTo>
                    <a:pt x="690" y="144"/>
                  </a:lnTo>
                  <a:lnTo>
                    <a:pt x="773" y="136"/>
                  </a:lnTo>
                  <a:lnTo>
                    <a:pt x="856" y="130"/>
                  </a:lnTo>
                  <a:lnTo>
                    <a:pt x="932" y="122"/>
                  </a:lnTo>
                  <a:lnTo>
                    <a:pt x="997" y="116"/>
                  </a:lnTo>
                  <a:lnTo>
                    <a:pt x="1041" y="112"/>
                  </a:lnTo>
                  <a:lnTo>
                    <a:pt x="1058" y="111"/>
                  </a:lnTo>
                  <a:lnTo>
                    <a:pt x="1018" y="104"/>
                  </a:lnTo>
                  <a:lnTo>
                    <a:pt x="917" y="89"/>
                  </a:lnTo>
                  <a:lnTo>
                    <a:pt x="773" y="68"/>
                  </a:lnTo>
                  <a:lnTo>
                    <a:pt x="609" y="46"/>
                  </a:lnTo>
                  <a:lnTo>
                    <a:pt x="443" y="24"/>
                  </a:lnTo>
                  <a:lnTo>
                    <a:pt x="299" y="8"/>
                  </a:lnTo>
                  <a:lnTo>
                    <a:pt x="195" y="0"/>
                  </a:lnTo>
                  <a:lnTo>
                    <a:pt x="153" y="6"/>
                  </a:lnTo>
                  <a:close/>
                </a:path>
              </a:pathLst>
            </a:custGeom>
            <a:solidFill>
              <a:srgbClr val="DEDE00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65" name="Freeform 88"/>
            <p:cNvSpPr>
              <a:spLocks noChangeArrowheads="1"/>
            </p:cNvSpPr>
            <p:nvPr/>
          </p:nvSpPr>
          <p:spPr bwMode="auto">
            <a:xfrm>
              <a:off x="3990" y="2323"/>
              <a:ext cx="809" cy="782"/>
            </a:xfrm>
            <a:custGeom>
              <a:avLst/>
              <a:gdLst>
                <a:gd name="T0" fmla="*/ 18 w 1624"/>
                <a:gd name="T1" fmla="*/ 1580 h 1580"/>
                <a:gd name="T2" fmla="*/ 12 w 1624"/>
                <a:gd name="T3" fmla="*/ 1537 h 1580"/>
                <a:gd name="T4" fmla="*/ 4 w 1624"/>
                <a:gd name="T5" fmla="*/ 1419 h 1580"/>
                <a:gd name="T6" fmla="*/ 0 w 1624"/>
                <a:gd name="T7" fmla="*/ 1246 h 1580"/>
                <a:gd name="T8" fmla="*/ 8 w 1624"/>
                <a:gd name="T9" fmla="*/ 1035 h 1580"/>
                <a:gd name="T10" fmla="*/ 32 w 1624"/>
                <a:gd name="T11" fmla="*/ 803 h 1580"/>
                <a:gd name="T12" fmla="*/ 85 w 1624"/>
                <a:gd name="T13" fmla="*/ 570 h 1580"/>
                <a:gd name="T14" fmla="*/ 171 w 1624"/>
                <a:gd name="T15" fmla="*/ 352 h 1580"/>
                <a:gd name="T16" fmla="*/ 298 w 1624"/>
                <a:gd name="T17" fmla="*/ 169 h 1580"/>
                <a:gd name="T18" fmla="*/ 471 w 1624"/>
                <a:gd name="T19" fmla="*/ 49 h 1580"/>
                <a:gd name="T20" fmla="*/ 678 w 1624"/>
                <a:gd name="T21" fmla="*/ 0 h 1580"/>
                <a:gd name="T22" fmla="*/ 901 w 1624"/>
                <a:gd name="T23" fmla="*/ 5 h 1580"/>
                <a:gd name="T24" fmla="*/ 1122 w 1624"/>
                <a:gd name="T25" fmla="*/ 47 h 1580"/>
                <a:gd name="T26" fmla="*/ 1322 w 1624"/>
                <a:gd name="T27" fmla="*/ 109 h 1580"/>
                <a:gd name="T28" fmla="*/ 1485 w 1624"/>
                <a:gd name="T29" fmla="*/ 175 h 1580"/>
                <a:gd name="T30" fmla="*/ 1591 w 1624"/>
                <a:gd name="T31" fmla="*/ 226 h 1580"/>
                <a:gd name="T32" fmla="*/ 1624 w 1624"/>
                <a:gd name="T33" fmla="*/ 247 h 1580"/>
                <a:gd name="T34" fmla="*/ 845 w 1624"/>
                <a:gd name="T35" fmla="*/ 218 h 1580"/>
                <a:gd name="T36" fmla="*/ 588 w 1624"/>
                <a:gd name="T37" fmla="*/ 671 h 1580"/>
                <a:gd name="T38" fmla="*/ 287 w 1624"/>
                <a:gd name="T39" fmla="*/ 667 h 1580"/>
                <a:gd name="T40" fmla="*/ 321 w 1624"/>
                <a:gd name="T41" fmla="*/ 1149 h 1580"/>
                <a:gd name="T42" fmla="*/ 18 w 1624"/>
                <a:gd name="T43" fmla="*/ 1580 h 158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1624"/>
                <a:gd name="T67" fmla="*/ 0 h 1580"/>
                <a:gd name="T68" fmla="*/ 1624 w 1624"/>
                <a:gd name="T69" fmla="*/ 1580 h 1580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1624" h="1580">
                  <a:moveTo>
                    <a:pt x="18" y="1580"/>
                  </a:moveTo>
                  <a:lnTo>
                    <a:pt x="12" y="1537"/>
                  </a:lnTo>
                  <a:lnTo>
                    <a:pt x="4" y="1419"/>
                  </a:lnTo>
                  <a:lnTo>
                    <a:pt x="0" y="1246"/>
                  </a:lnTo>
                  <a:lnTo>
                    <a:pt x="8" y="1035"/>
                  </a:lnTo>
                  <a:lnTo>
                    <a:pt x="32" y="803"/>
                  </a:lnTo>
                  <a:lnTo>
                    <a:pt x="85" y="570"/>
                  </a:lnTo>
                  <a:lnTo>
                    <a:pt x="171" y="352"/>
                  </a:lnTo>
                  <a:lnTo>
                    <a:pt x="298" y="169"/>
                  </a:lnTo>
                  <a:lnTo>
                    <a:pt x="471" y="49"/>
                  </a:lnTo>
                  <a:lnTo>
                    <a:pt x="678" y="0"/>
                  </a:lnTo>
                  <a:lnTo>
                    <a:pt x="901" y="5"/>
                  </a:lnTo>
                  <a:lnTo>
                    <a:pt x="1122" y="47"/>
                  </a:lnTo>
                  <a:lnTo>
                    <a:pt x="1322" y="109"/>
                  </a:lnTo>
                  <a:lnTo>
                    <a:pt x="1485" y="175"/>
                  </a:lnTo>
                  <a:lnTo>
                    <a:pt x="1591" y="226"/>
                  </a:lnTo>
                  <a:lnTo>
                    <a:pt x="1624" y="247"/>
                  </a:lnTo>
                  <a:lnTo>
                    <a:pt x="845" y="218"/>
                  </a:lnTo>
                  <a:lnTo>
                    <a:pt x="588" y="671"/>
                  </a:lnTo>
                  <a:lnTo>
                    <a:pt x="287" y="667"/>
                  </a:lnTo>
                  <a:lnTo>
                    <a:pt x="321" y="1149"/>
                  </a:lnTo>
                  <a:lnTo>
                    <a:pt x="18" y="1580"/>
                  </a:lnTo>
                  <a:close/>
                </a:path>
              </a:pathLst>
            </a:custGeom>
            <a:no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66" name="Freeform 89"/>
            <p:cNvSpPr>
              <a:spLocks noChangeArrowheads="1"/>
            </p:cNvSpPr>
            <p:nvPr/>
          </p:nvSpPr>
          <p:spPr bwMode="auto">
            <a:xfrm>
              <a:off x="3742" y="2562"/>
              <a:ext cx="330" cy="143"/>
            </a:xfrm>
            <a:custGeom>
              <a:avLst/>
              <a:gdLst>
                <a:gd name="T0" fmla="*/ 0 w 665"/>
                <a:gd name="T1" fmla="*/ 0 h 295"/>
                <a:gd name="T2" fmla="*/ 618 w 665"/>
                <a:gd name="T3" fmla="*/ 295 h 295"/>
                <a:gd name="T4" fmla="*/ 665 w 665"/>
                <a:gd name="T5" fmla="*/ 158 h 295"/>
                <a:gd name="T6" fmla="*/ 0 w 665"/>
                <a:gd name="T7" fmla="*/ 0 h 295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665"/>
                <a:gd name="T13" fmla="*/ 0 h 295"/>
                <a:gd name="T14" fmla="*/ 665 w 665"/>
                <a:gd name="T15" fmla="*/ 295 h 295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665" h="295">
                  <a:moveTo>
                    <a:pt x="0" y="0"/>
                  </a:moveTo>
                  <a:lnTo>
                    <a:pt x="618" y="295"/>
                  </a:lnTo>
                  <a:lnTo>
                    <a:pt x="665" y="158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67" name="Freeform 90"/>
            <p:cNvSpPr>
              <a:spLocks noChangeArrowheads="1"/>
            </p:cNvSpPr>
            <p:nvPr/>
          </p:nvSpPr>
          <p:spPr bwMode="auto">
            <a:xfrm>
              <a:off x="3745" y="2349"/>
              <a:ext cx="396" cy="231"/>
            </a:xfrm>
            <a:custGeom>
              <a:avLst/>
              <a:gdLst>
                <a:gd name="T0" fmla="*/ 0 w 797"/>
                <a:gd name="T1" fmla="*/ 0 h 470"/>
                <a:gd name="T2" fmla="*/ 717 w 797"/>
                <a:gd name="T3" fmla="*/ 470 h 470"/>
                <a:gd name="T4" fmla="*/ 797 w 797"/>
                <a:gd name="T5" fmla="*/ 347 h 470"/>
                <a:gd name="T6" fmla="*/ 763 w 797"/>
                <a:gd name="T7" fmla="*/ 333 h 470"/>
                <a:gd name="T8" fmla="*/ 673 w 797"/>
                <a:gd name="T9" fmla="*/ 295 h 470"/>
                <a:gd name="T10" fmla="*/ 547 w 797"/>
                <a:gd name="T11" fmla="*/ 240 h 470"/>
                <a:gd name="T12" fmla="*/ 402 w 797"/>
                <a:gd name="T13" fmla="*/ 179 h 470"/>
                <a:gd name="T14" fmla="*/ 255 w 797"/>
                <a:gd name="T15" fmla="*/ 115 h 470"/>
                <a:gd name="T16" fmla="*/ 128 w 797"/>
                <a:gd name="T17" fmla="*/ 60 h 470"/>
                <a:gd name="T18" fmla="*/ 36 w 797"/>
                <a:gd name="T19" fmla="*/ 18 h 470"/>
                <a:gd name="T20" fmla="*/ 0 w 797"/>
                <a:gd name="T21" fmla="*/ 0 h 470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797"/>
                <a:gd name="T34" fmla="*/ 0 h 470"/>
                <a:gd name="T35" fmla="*/ 797 w 797"/>
                <a:gd name="T36" fmla="*/ 470 h 470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797" h="470">
                  <a:moveTo>
                    <a:pt x="0" y="0"/>
                  </a:moveTo>
                  <a:lnTo>
                    <a:pt x="717" y="470"/>
                  </a:lnTo>
                  <a:lnTo>
                    <a:pt x="797" y="347"/>
                  </a:lnTo>
                  <a:lnTo>
                    <a:pt x="763" y="333"/>
                  </a:lnTo>
                  <a:lnTo>
                    <a:pt x="673" y="295"/>
                  </a:lnTo>
                  <a:lnTo>
                    <a:pt x="547" y="240"/>
                  </a:lnTo>
                  <a:lnTo>
                    <a:pt x="402" y="179"/>
                  </a:lnTo>
                  <a:lnTo>
                    <a:pt x="255" y="115"/>
                  </a:lnTo>
                  <a:lnTo>
                    <a:pt x="128" y="60"/>
                  </a:lnTo>
                  <a:lnTo>
                    <a:pt x="36" y="18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68" name="Freeform 91"/>
            <p:cNvSpPr>
              <a:spLocks noChangeArrowheads="1"/>
            </p:cNvSpPr>
            <p:nvPr/>
          </p:nvSpPr>
          <p:spPr bwMode="auto">
            <a:xfrm>
              <a:off x="4027" y="2260"/>
              <a:ext cx="195" cy="210"/>
            </a:xfrm>
            <a:custGeom>
              <a:avLst/>
              <a:gdLst>
                <a:gd name="T0" fmla="*/ 0 w 397"/>
                <a:gd name="T1" fmla="*/ 0 h 428"/>
                <a:gd name="T2" fmla="*/ 291 w 397"/>
                <a:gd name="T3" fmla="*/ 428 h 428"/>
                <a:gd name="T4" fmla="*/ 397 w 397"/>
                <a:gd name="T5" fmla="*/ 339 h 428"/>
                <a:gd name="T6" fmla="*/ 379 w 397"/>
                <a:gd name="T7" fmla="*/ 324 h 428"/>
                <a:gd name="T8" fmla="*/ 333 w 397"/>
                <a:gd name="T9" fmla="*/ 286 h 428"/>
                <a:gd name="T10" fmla="*/ 269 w 397"/>
                <a:gd name="T11" fmla="*/ 231 h 428"/>
                <a:gd name="T12" fmla="*/ 196 w 397"/>
                <a:gd name="T13" fmla="*/ 171 h 428"/>
                <a:gd name="T14" fmla="*/ 123 w 397"/>
                <a:gd name="T15" fmla="*/ 108 h 428"/>
                <a:gd name="T16" fmla="*/ 59 w 397"/>
                <a:gd name="T17" fmla="*/ 54 h 428"/>
                <a:gd name="T18" fmla="*/ 14 w 397"/>
                <a:gd name="T19" fmla="*/ 15 h 428"/>
                <a:gd name="T20" fmla="*/ 0 w 397"/>
                <a:gd name="T21" fmla="*/ 0 h 428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397"/>
                <a:gd name="T34" fmla="*/ 0 h 428"/>
                <a:gd name="T35" fmla="*/ 397 w 397"/>
                <a:gd name="T36" fmla="*/ 428 h 428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397" h="428">
                  <a:moveTo>
                    <a:pt x="0" y="0"/>
                  </a:moveTo>
                  <a:lnTo>
                    <a:pt x="291" y="428"/>
                  </a:lnTo>
                  <a:lnTo>
                    <a:pt x="397" y="339"/>
                  </a:lnTo>
                  <a:lnTo>
                    <a:pt x="379" y="324"/>
                  </a:lnTo>
                  <a:lnTo>
                    <a:pt x="333" y="286"/>
                  </a:lnTo>
                  <a:lnTo>
                    <a:pt x="269" y="231"/>
                  </a:lnTo>
                  <a:lnTo>
                    <a:pt x="196" y="171"/>
                  </a:lnTo>
                  <a:lnTo>
                    <a:pt x="123" y="108"/>
                  </a:lnTo>
                  <a:lnTo>
                    <a:pt x="59" y="54"/>
                  </a:lnTo>
                  <a:lnTo>
                    <a:pt x="14" y="15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6000" kern="10" dirty="0" smtClean="0">
                <a:ln w="9360">
                  <a:solidFill>
                    <a:srgbClr val="000000"/>
                  </a:solidFill>
                  <a:miter lim="800000"/>
                  <a:headEnd/>
                  <a:tailEnd/>
                </a:ln>
                <a:solidFill>
                  <a:srgbClr val="000000"/>
                </a:solidFill>
                <a:latin typeface="+mn-lt"/>
                <a:cs typeface="Arial"/>
              </a:rPr>
              <a:t/>
            </a:r>
            <a:br>
              <a:rPr lang="ru-RU" sz="6000" kern="10" dirty="0" smtClean="0">
                <a:ln w="9360">
                  <a:solidFill>
                    <a:srgbClr val="000000"/>
                  </a:solidFill>
                  <a:miter lim="800000"/>
                  <a:headEnd/>
                  <a:tailEnd/>
                </a:ln>
                <a:solidFill>
                  <a:srgbClr val="000000"/>
                </a:solidFill>
                <a:latin typeface="+mn-lt"/>
                <a:cs typeface="Arial"/>
              </a:rPr>
            </a:br>
            <a:r>
              <a:rPr lang="ru-RU" sz="4000" kern="10" dirty="0" smtClean="0">
                <a:ln w="9360">
                  <a:solidFill>
                    <a:srgbClr val="000000"/>
                  </a:solidFill>
                  <a:miter lim="800000"/>
                  <a:headEnd/>
                  <a:tailEnd/>
                </a:ln>
                <a:solidFill>
                  <a:srgbClr val="000000"/>
                </a:solidFill>
                <a:latin typeface="+mn-lt"/>
                <a:cs typeface="Arial"/>
              </a:rPr>
              <a:t>История игры в цифрах</a:t>
            </a:r>
            <a:r>
              <a:rPr lang="ru-RU" sz="6000" kern="10" dirty="0" smtClean="0">
                <a:ln w="9360">
                  <a:solidFill>
                    <a:srgbClr val="000000"/>
                  </a:solidFill>
                  <a:miter lim="800000"/>
                  <a:headEnd/>
                  <a:tailEnd/>
                </a:ln>
                <a:solidFill>
                  <a:srgbClr val="000000"/>
                </a:solidFill>
                <a:latin typeface="+mn-lt"/>
                <a:cs typeface="Arial"/>
              </a:rPr>
              <a:t/>
            </a:r>
            <a:br>
              <a:rPr lang="ru-RU" sz="6000" kern="10" dirty="0" smtClean="0">
                <a:ln w="9360">
                  <a:solidFill>
                    <a:srgbClr val="000000"/>
                  </a:solidFill>
                  <a:miter lim="800000"/>
                  <a:headEnd/>
                  <a:tailEnd/>
                </a:ln>
                <a:solidFill>
                  <a:srgbClr val="000000"/>
                </a:solidFill>
                <a:latin typeface="+mn-lt"/>
                <a:cs typeface="Arial"/>
              </a:rPr>
            </a:br>
            <a:endParaRPr lang="ru-RU" sz="6000" dirty="0"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752568"/>
          </a:xfrm>
        </p:spPr>
        <p:txBody>
          <a:bodyPr>
            <a:normAutofit/>
          </a:bodyPr>
          <a:lstStyle/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2000" dirty="0" smtClean="0">
                <a:solidFill>
                  <a:srgbClr val="000000"/>
                </a:solidFill>
                <a:latin typeface="Times New Roman" pitchFamily="16" charset="0"/>
              </a:rPr>
              <a:t>1893 - основана первая в мире Ассоциация бадминтона</a:t>
            </a:r>
          </a:p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2000" dirty="0" smtClean="0">
                <a:solidFill>
                  <a:srgbClr val="000000"/>
                </a:solidFill>
                <a:latin typeface="Times New Roman" pitchFamily="16" charset="0"/>
              </a:rPr>
              <a:t>1887 - в Англии был создан первый клуб любителей бадминтона</a:t>
            </a:r>
          </a:p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2000" dirty="0" smtClean="0">
                <a:solidFill>
                  <a:srgbClr val="000000"/>
                </a:solidFill>
                <a:latin typeface="Times New Roman" pitchFamily="16" charset="0"/>
              </a:rPr>
              <a:t>1898 - началось производство воланов  </a:t>
            </a:r>
          </a:p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2000" dirty="0" smtClean="0">
                <a:solidFill>
                  <a:srgbClr val="000000"/>
                </a:solidFill>
                <a:latin typeface="Times New Roman" pitchFamily="16" charset="0"/>
              </a:rPr>
              <a:t>1905 - английская Федерация бадминтона утвердила правила игры. </a:t>
            </a:r>
          </a:p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2000" dirty="0" smtClean="0">
                <a:solidFill>
                  <a:srgbClr val="000000"/>
                </a:solidFill>
                <a:latin typeface="Times New Roman" pitchFamily="16" charset="0"/>
              </a:rPr>
              <a:t>1934 – основана Международная федерация бадминтона (IBF)</a:t>
            </a:r>
          </a:p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2000" b="1" dirty="0" smtClean="0">
                <a:solidFill>
                  <a:srgbClr val="FF3300"/>
                </a:solidFill>
                <a:latin typeface="Times New Roman" pitchFamily="16" charset="0"/>
              </a:rPr>
              <a:t>1957 -  появился в России бадминтон</a:t>
            </a:r>
            <a:r>
              <a:rPr lang="ru-RU" sz="2000" dirty="0" smtClean="0">
                <a:solidFill>
                  <a:srgbClr val="FF3300"/>
                </a:solidFill>
                <a:latin typeface="Times New Roman" pitchFamily="16" charset="0"/>
              </a:rPr>
              <a:t> </a:t>
            </a:r>
          </a:p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2000" dirty="0" smtClean="0">
                <a:solidFill>
                  <a:srgbClr val="000000"/>
                </a:solidFill>
                <a:latin typeface="Times New Roman" pitchFamily="16" charset="0"/>
              </a:rPr>
              <a:t>1968 - проводятся чемпионаты Европы</a:t>
            </a:r>
          </a:p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2000" dirty="0" smtClean="0">
                <a:solidFill>
                  <a:srgbClr val="000000"/>
                </a:solidFill>
                <a:latin typeface="Times New Roman" pitchFamily="16" charset="0"/>
              </a:rPr>
              <a:t>1977 - проводятся чемпионаты мира</a:t>
            </a:r>
          </a:p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2000" dirty="0" smtClean="0">
                <a:solidFill>
                  <a:srgbClr val="000000"/>
                </a:solidFill>
                <a:latin typeface="Times New Roman" pitchFamily="16" charset="0"/>
              </a:rPr>
              <a:t>1992 - бадминтон включен в программу Олимпийских игр</a:t>
            </a:r>
          </a:p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2000" b="1" dirty="0" smtClean="0">
                <a:solidFill>
                  <a:srgbClr val="FF3300"/>
                </a:solidFill>
                <a:latin typeface="Times New Roman" pitchFamily="16" charset="0"/>
              </a:rPr>
              <a:t>1992</a:t>
            </a:r>
            <a:r>
              <a:rPr lang="ru-RU" sz="2000" b="1" dirty="0" smtClean="0">
                <a:solidFill>
                  <a:srgbClr val="000000"/>
                </a:solidFill>
                <a:latin typeface="Times New Roman" pitchFamily="16" charset="0"/>
              </a:rPr>
              <a:t> - </a:t>
            </a:r>
            <a:r>
              <a:rPr lang="ru-RU" sz="2000" b="1" dirty="0" smtClean="0">
                <a:solidFill>
                  <a:srgbClr val="FF3300"/>
                </a:solidFill>
                <a:latin typeface="Times New Roman" pitchFamily="16" charset="0"/>
              </a:rPr>
              <a:t>основана</a:t>
            </a:r>
            <a:r>
              <a:rPr lang="ru-RU" sz="2000" b="1" dirty="0" smtClean="0">
                <a:solidFill>
                  <a:srgbClr val="000000"/>
                </a:solidFill>
                <a:latin typeface="Times New Roman" pitchFamily="16" charset="0"/>
              </a:rPr>
              <a:t> </a:t>
            </a:r>
            <a:r>
              <a:rPr lang="ru-RU" sz="2000" b="1" dirty="0" smtClean="0">
                <a:solidFill>
                  <a:srgbClr val="FF3300"/>
                </a:solidFill>
                <a:latin typeface="Times New Roman" pitchFamily="16" charset="0"/>
              </a:rPr>
              <a:t>Всероссийская федерация бадминтона</a:t>
            </a:r>
            <a:endParaRPr lang="ru-RU" sz="2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400" kern="10" dirty="0" smtClean="0">
                <a:ln w="9360">
                  <a:solidFill>
                    <a:srgbClr val="000000"/>
                  </a:solidFill>
                  <a:miter lim="800000"/>
                  <a:headEnd/>
                  <a:tailEnd/>
                </a:ln>
                <a:solidFill>
                  <a:srgbClr val="000000"/>
                </a:solidFill>
                <a:cs typeface="Arial"/>
              </a:rPr>
              <a:t/>
            </a:r>
            <a:br>
              <a:rPr lang="ru-RU" sz="4400" kern="10" dirty="0" smtClean="0">
                <a:ln w="9360">
                  <a:solidFill>
                    <a:srgbClr val="000000"/>
                  </a:solidFill>
                  <a:miter lim="800000"/>
                  <a:headEnd/>
                  <a:tailEnd/>
                </a:ln>
                <a:solidFill>
                  <a:srgbClr val="000000"/>
                </a:solidFill>
                <a:cs typeface="Arial"/>
              </a:rPr>
            </a:br>
            <a:r>
              <a:rPr lang="ru-RU" sz="4400" kern="10" dirty="0" smtClean="0">
                <a:ln w="9360">
                  <a:solidFill>
                    <a:srgbClr val="000000"/>
                  </a:solidFill>
                  <a:miter lim="800000"/>
                  <a:headEnd/>
                  <a:tailEnd/>
                </a:ln>
                <a:solidFill>
                  <a:srgbClr val="000000"/>
                </a:solidFill>
                <a:latin typeface="+mn-lt"/>
                <a:cs typeface="Arial"/>
              </a:rPr>
              <a:t>Сильнейшими спортсменами</a:t>
            </a:r>
            <a:br>
              <a:rPr lang="ru-RU" sz="4400" kern="10" dirty="0" smtClean="0">
                <a:ln w="9360">
                  <a:solidFill>
                    <a:srgbClr val="000000"/>
                  </a:solidFill>
                  <a:miter lim="800000"/>
                  <a:headEnd/>
                  <a:tailEnd/>
                </a:ln>
                <a:solidFill>
                  <a:srgbClr val="000000"/>
                </a:solidFill>
                <a:latin typeface="+mn-lt"/>
                <a:cs typeface="Arial"/>
              </a:rPr>
            </a:br>
            <a:endParaRPr lang="ru-RU" dirty="0"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ru-RU" sz="2000" dirty="0" smtClean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6" charset="0"/>
            </a:endParaRPr>
          </a:p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ru-RU" sz="2000" dirty="0" smtClean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6" charset="0"/>
            </a:endParaRPr>
          </a:p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ru-RU" sz="2000" dirty="0" smtClean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6" charset="0"/>
            </a:endParaRPr>
          </a:p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20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6" charset="0"/>
              </a:rPr>
              <a:t>в этом виде спорта</a:t>
            </a:r>
          </a:p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20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6" charset="0"/>
              </a:rPr>
              <a:t> являются </a:t>
            </a:r>
          </a:p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2000" b="1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6" charset="0"/>
              </a:rPr>
              <a:t>китайские, </a:t>
            </a:r>
          </a:p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2000" b="1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6" charset="0"/>
              </a:rPr>
              <a:t>корейские, </a:t>
            </a:r>
          </a:p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2000" b="1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6" charset="0"/>
              </a:rPr>
              <a:t>индонезийские</a:t>
            </a:r>
          </a:p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20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6" charset="0"/>
              </a:rPr>
              <a:t> бадминтонисты.</a:t>
            </a:r>
            <a:endParaRPr lang="ru-RU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39952" y="1628800"/>
            <a:ext cx="3108325" cy="46085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4000" kern="10" dirty="0" smtClean="0">
                <a:ln w="9360">
                  <a:solidFill>
                    <a:srgbClr val="000000"/>
                  </a:solidFill>
                  <a:miter lim="800000"/>
                  <a:headEnd/>
                  <a:tailEnd/>
                </a:ln>
                <a:solidFill>
                  <a:srgbClr val="000000"/>
                </a:solidFill>
                <a:latin typeface="+mn-lt"/>
                <a:cs typeface="Arial"/>
              </a:rPr>
              <a:t/>
            </a:r>
            <a:br>
              <a:rPr lang="ru-RU" sz="4000" kern="10" dirty="0" smtClean="0">
                <a:ln w="9360">
                  <a:solidFill>
                    <a:srgbClr val="000000"/>
                  </a:solidFill>
                  <a:miter lim="800000"/>
                  <a:headEnd/>
                  <a:tailEnd/>
                </a:ln>
                <a:solidFill>
                  <a:srgbClr val="000000"/>
                </a:solidFill>
                <a:latin typeface="+mn-lt"/>
                <a:cs typeface="Arial"/>
              </a:rPr>
            </a:br>
            <a:r>
              <a:rPr lang="ru-RU" sz="4000" kern="10" dirty="0" smtClean="0">
                <a:ln w="9360">
                  <a:solidFill>
                    <a:srgbClr val="000000"/>
                  </a:solidFill>
                  <a:miter lim="800000"/>
                  <a:headEnd/>
                  <a:tailEnd/>
                </a:ln>
                <a:solidFill>
                  <a:srgbClr val="000000"/>
                </a:solidFill>
                <a:latin typeface="+mn-lt"/>
                <a:cs typeface="Arial"/>
              </a:rPr>
              <a:t>"Поле битвы"</a:t>
            </a:r>
            <a:br>
              <a:rPr lang="ru-RU" sz="4000" kern="10" dirty="0" smtClean="0">
                <a:ln w="9360">
                  <a:solidFill>
                    <a:srgbClr val="000000"/>
                  </a:solidFill>
                  <a:miter lim="800000"/>
                  <a:headEnd/>
                  <a:tailEnd/>
                </a:ln>
                <a:solidFill>
                  <a:srgbClr val="000000"/>
                </a:solidFill>
                <a:latin typeface="+mn-lt"/>
                <a:cs typeface="Arial"/>
              </a:rPr>
            </a:br>
            <a:endParaRPr lang="ru-RU" sz="4000" dirty="0">
              <a:latin typeface="+mn-lt"/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pPr>
              <a:buNone/>
            </a:pPr>
            <a:r>
              <a:rPr lang="ru-RU" dirty="0" smtClean="0"/>
              <a:t>                                          </a:t>
            </a:r>
          </a:p>
          <a:p>
            <a:pPr>
              <a:buNone/>
            </a:pPr>
            <a:r>
              <a:rPr lang="ru-RU" dirty="0" smtClean="0"/>
              <a:t>                                           Волан</a:t>
            </a:r>
          </a:p>
          <a:p>
            <a:pPr>
              <a:buNone/>
            </a:pPr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>Корт                                                                  Ракетка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7" name="Picture 2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635896" y="1124744"/>
            <a:ext cx="2088232" cy="2016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8" name="Picture 3">
            <a:hlinkClick r:id="" action="ppaction://noaction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42087" y="3212976"/>
            <a:ext cx="3061761" cy="2218774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9" name="Picture 4">
            <a:hlinkClick r:id="rId5" action="ppaction://hlinksldjump"/>
          </p:cNvPr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588224" y="2636912"/>
            <a:ext cx="2355528" cy="28416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400" kern="10" dirty="0" smtClean="0">
                <a:ln w="9525">
                  <a:noFill/>
                  <a:round/>
                  <a:headEnd/>
                  <a:tailEnd/>
                </a:ln>
                <a:solidFill>
                  <a:schemeClr val="bg1"/>
                </a:solidFill>
                <a:effectLst>
                  <a:outerShdw dist="40186" dir="1096358" algn="ctr" rotWithShape="0">
                    <a:srgbClr val="B2B2B2">
                      <a:alpha val="80011"/>
                    </a:srgbClr>
                  </a:outerShdw>
                </a:effectLst>
                <a:latin typeface="Times New Roman"/>
                <a:cs typeface="Times New Roman"/>
              </a:rPr>
              <a:t/>
            </a:r>
            <a:br>
              <a:rPr lang="ru-RU" sz="4400" kern="10" dirty="0" smtClean="0">
                <a:ln w="9525">
                  <a:noFill/>
                  <a:round/>
                  <a:headEnd/>
                  <a:tailEnd/>
                </a:ln>
                <a:solidFill>
                  <a:schemeClr val="bg1"/>
                </a:solidFill>
                <a:effectLst>
                  <a:outerShdw dist="40186" dir="1096358" algn="ctr" rotWithShape="0">
                    <a:srgbClr val="B2B2B2">
                      <a:alpha val="80011"/>
                    </a:srgbClr>
                  </a:outerShdw>
                </a:effectLst>
                <a:latin typeface="Times New Roman"/>
                <a:cs typeface="Times New Roman"/>
              </a:rPr>
            </a:br>
            <a:r>
              <a:rPr lang="ru-RU" sz="4400" kern="10" dirty="0" smtClean="0">
                <a:ln w="9525">
                  <a:noFill/>
                  <a:round/>
                  <a:headEnd/>
                  <a:tailEnd/>
                </a:ln>
                <a:solidFill>
                  <a:schemeClr val="bg1"/>
                </a:solidFill>
                <a:effectLst>
                  <a:outerShdw dist="40186" dir="1096358" algn="ctr" rotWithShape="0">
                    <a:srgbClr val="B2B2B2">
                      <a:alpha val="80011"/>
                    </a:srgbClr>
                  </a:outerShdw>
                </a:effectLst>
                <a:latin typeface="Times New Roman"/>
                <a:cs typeface="Times New Roman"/>
              </a:rPr>
              <a:t>Корт</a:t>
            </a:r>
            <a:br>
              <a:rPr lang="ru-RU" sz="4400" kern="10" dirty="0" smtClean="0">
                <a:ln w="9525">
                  <a:noFill/>
                  <a:round/>
                  <a:headEnd/>
                  <a:tailEnd/>
                </a:ln>
                <a:solidFill>
                  <a:schemeClr val="bg1"/>
                </a:solidFill>
                <a:effectLst>
                  <a:outerShdw dist="40186" dir="1096358" algn="ctr" rotWithShape="0">
                    <a:srgbClr val="B2B2B2">
                      <a:alpha val="80011"/>
                    </a:srgbClr>
                  </a:outerShdw>
                </a:effectLst>
                <a:latin typeface="Times New Roman"/>
                <a:cs typeface="Times New Roman"/>
              </a:rPr>
            </a:b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 fontScale="85000" lnSpcReduction="20000"/>
          </a:bodyPr>
          <a:lstStyle/>
          <a:p>
            <a:endParaRPr lang="ru-RU" sz="2000" dirty="0" smtClean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6" charset="0"/>
            </a:endParaRPr>
          </a:p>
          <a:p>
            <a:endParaRPr lang="ru-RU" sz="2000" dirty="0" smtClean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6" charset="0"/>
            </a:endParaRPr>
          </a:p>
          <a:p>
            <a:endParaRPr lang="ru-RU" sz="2000" dirty="0" smtClean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6" charset="0"/>
            </a:endParaRPr>
          </a:p>
          <a:p>
            <a:endParaRPr lang="ru-RU" sz="2000" dirty="0" smtClean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6" charset="0"/>
            </a:endParaRPr>
          </a:p>
          <a:p>
            <a:endParaRPr lang="ru-RU" sz="2000" dirty="0" smtClean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6" charset="0"/>
            </a:endParaRPr>
          </a:p>
          <a:p>
            <a:endParaRPr lang="ru-RU" sz="2000" dirty="0" smtClean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6" charset="0"/>
            </a:endParaRPr>
          </a:p>
          <a:p>
            <a:endParaRPr lang="ru-RU" sz="2000" dirty="0" smtClean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6" charset="0"/>
            </a:endParaRPr>
          </a:p>
          <a:p>
            <a:endParaRPr lang="ru-RU" sz="2000" dirty="0" smtClean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6" charset="0"/>
            </a:endParaRPr>
          </a:p>
          <a:p>
            <a:endParaRPr lang="ru-RU" sz="2000" dirty="0" smtClean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6" charset="0"/>
            </a:endParaRPr>
          </a:p>
          <a:p>
            <a:endParaRPr lang="ru-RU" sz="2000" dirty="0" smtClean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6" charset="0"/>
            </a:endParaRPr>
          </a:p>
          <a:p>
            <a:endParaRPr lang="ru-RU" sz="2000" dirty="0" smtClean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6" charset="0"/>
            </a:endParaRPr>
          </a:p>
          <a:p>
            <a:endParaRPr lang="ru-RU" sz="2000" dirty="0" smtClean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6" charset="0"/>
            </a:endParaRPr>
          </a:p>
          <a:p>
            <a:endParaRPr lang="ru-RU" sz="2000" dirty="0" smtClean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6" charset="0"/>
            </a:endParaRPr>
          </a:p>
          <a:p>
            <a:endParaRPr lang="ru-RU" sz="2000" dirty="0" smtClean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6" charset="0"/>
            </a:endParaRPr>
          </a:p>
          <a:p>
            <a:endParaRPr lang="ru-RU" sz="2000" dirty="0" smtClean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6" charset="0"/>
            </a:endParaRPr>
          </a:p>
          <a:p>
            <a:r>
              <a:rPr lang="ru-RU" sz="24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6" charset="0"/>
              </a:rPr>
              <a:t>Ширина одиночной площадки 5,18 м, длина 13,40 м, высота сетки — 155 см.</a:t>
            </a:r>
            <a:br>
              <a:rPr lang="ru-RU" sz="24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6" charset="0"/>
              </a:rPr>
            </a:br>
            <a:endParaRPr lang="ru-RU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91680" y="1268760"/>
            <a:ext cx="6120680" cy="413006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589240"/>
            <a:ext cx="8229600" cy="720120"/>
          </a:xfrm>
        </p:spPr>
        <p:txBody>
          <a:bodyPr>
            <a:normAutofit fontScale="92500" lnSpcReduction="20000"/>
          </a:bodyPr>
          <a:lstStyle/>
          <a:p>
            <a:endParaRPr lang="ru-RU" sz="2000" dirty="0" smtClean="0">
              <a:solidFill>
                <a:srgbClr val="000000"/>
              </a:solidFill>
              <a:latin typeface="Times New Roman" pitchFamily="16" charset="0"/>
            </a:endParaRPr>
          </a:p>
          <a:p>
            <a:r>
              <a:rPr lang="ru-RU" sz="26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6" charset="0"/>
              </a:rPr>
              <a:t>Масса ракеток колеблется от 80 до 150 граммов. </a:t>
            </a:r>
          </a:p>
          <a:p>
            <a:endParaRPr lang="ru-RU" dirty="0"/>
          </a:p>
        </p:txBody>
      </p:sp>
      <p:grpSp>
        <p:nvGrpSpPr>
          <p:cNvPr id="4" name="Group 3"/>
          <p:cNvGrpSpPr>
            <a:grpSpLocks noGrp="1"/>
          </p:cNvGrpSpPr>
          <p:nvPr>
            <p:ph type="title"/>
          </p:nvPr>
        </p:nvGrpSpPr>
        <p:grpSpPr bwMode="auto">
          <a:xfrm>
            <a:off x="457200" y="274638"/>
            <a:ext cx="8229600" cy="5170586"/>
            <a:chOff x="1066" y="210"/>
            <a:chExt cx="4260" cy="3158"/>
          </a:xfrm>
        </p:grpSpPr>
        <p:cxnSp>
          <p:nvCxnSpPr>
            <p:cNvPr id="5" name="AutoShape 4"/>
            <p:cNvCxnSpPr>
              <a:cxnSpLocks noChangeShapeType="1"/>
              <a:stCxn id="13" idx="4"/>
              <a:endCxn id="10" idx="3"/>
            </p:cNvCxnSpPr>
            <p:nvPr/>
          </p:nvCxnSpPr>
          <p:spPr bwMode="auto">
            <a:xfrm flipV="1">
              <a:off x="2921" y="1339"/>
              <a:ext cx="339" cy="472"/>
            </a:xfrm>
            <a:prstGeom prst="bentConnector3">
              <a:avLst>
                <a:gd name="adj1" fmla="val 50000"/>
              </a:avLst>
            </a:prstGeom>
            <a:noFill/>
            <a:ln w="28440">
              <a:solidFill>
                <a:srgbClr val="808080"/>
              </a:solidFill>
              <a:miter lim="800000"/>
              <a:headEnd/>
              <a:tailEnd/>
            </a:ln>
          </p:spPr>
        </p:cxnSp>
        <p:cxnSp>
          <p:nvCxnSpPr>
            <p:cNvPr id="6" name="AutoShape 5"/>
            <p:cNvCxnSpPr>
              <a:cxnSpLocks noChangeShapeType="1"/>
              <a:stCxn id="12" idx="4"/>
              <a:endCxn id="11" idx="3"/>
            </p:cNvCxnSpPr>
            <p:nvPr/>
          </p:nvCxnSpPr>
          <p:spPr bwMode="auto">
            <a:xfrm flipV="1">
              <a:off x="2920" y="2692"/>
              <a:ext cx="342" cy="475"/>
            </a:xfrm>
            <a:prstGeom prst="bentConnector3">
              <a:avLst>
                <a:gd name="adj1" fmla="val 50000"/>
              </a:avLst>
            </a:prstGeom>
            <a:noFill/>
            <a:ln w="28440">
              <a:solidFill>
                <a:srgbClr val="808080"/>
              </a:solidFill>
              <a:miter lim="800000"/>
              <a:headEnd/>
              <a:tailEnd/>
            </a:ln>
          </p:spPr>
        </p:cxnSp>
        <p:cxnSp>
          <p:nvCxnSpPr>
            <p:cNvPr id="7" name="AutoShape 6"/>
            <p:cNvCxnSpPr>
              <a:cxnSpLocks noChangeShapeType="1"/>
              <a:stCxn id="11" idx="4"/>
              <a:endCxn id="9" idx="3"/>
            </p:cNvCxnSpPr>
            <p:nvPr/>
          </p:nvCxnSpPr>
          <p:spPr bwMode="auto">
            <a:xfrm flipV="1">
              <a:off x="4189" y="659"/>
              <a:ext cx="162" cy="1832"/>
            </a:xfrm>
            <a:prstGeom prst="bentConnector2">
              <a:avLst/>
            </a:prstGeom>
            <a:noFill/>
            <a:ln w="28440">
              <a:solidFill>
                <a:srgbClr val="808080"/>
              </a:solidFill>
              <a:miter lim="800000"/>
              <a:headEnd/>
              <a:tailEnd/>
            </a:ln>
          </p:spPr>
        </p:cxnSp>
        <p:cxnSp>
          <p:nvCxnSpPr>
            <p:cNvPr id="8" name="AutoShape 7"/>
            <p:cNvCxnSpPr>
              <a:cxnSpLocks noChangeShapeType="1"/>
              <a:stCxn id="10" idx="4"/>
              <a:endCxn id="9" idx="3"/>
            </p:cNvCxnSpPr>
            <p:nvPr/>
          </p:nvCxnSpPr>
          <p:spPr bwMode="auto">
            <a:xfrm flipV="1">
              <a:off x="4189" y="659"/>
              <a:ext cx="162" cy="477"/>
            </a:xfrm>
            <a:prstGeom prst="bentConnector2">
              <a:avLst/>
            </a:prstGeom>
            <a:noFill/>
            <a:ln w="28440">
              <a:solidFill>
                <a:srgbClr val="808080"/>
              </a:solidFill>
              <a:miter lim="800000"/>
              <a:headEnd/>
              <a:tailEnd/>
            </a:ln>
          </p:spPr>
        </p:cxnSp>
        <p:sp>
          <p:nvSpPr>
            <p:cNvPr id="9" name="AutoShape 8"/>
            <p:cNvSpPr>
              <a:spLocks noChangeArrowheads="1"/>
            </p:cNvSpPr>
            <p:nvPr/>
          </p:nvSpPr>
          <p:spPr bwMode="auto">
            <a:xfrm>
              <a:off x="3424" y="210"/>
              <a:ext cx="1902" cy="449"/>
            </a:xfrm>
            <a:prstGeom prst="cube">
              <a:avLst>
                <a:gd name="adj" fmla="val 10764"/>
              </a:avLst>
            </a:prstGeom>
            <a:gradFill rotWithShape="0">
              <a:gsLst>
                <a:gs pos="0">
                  <a:srgbClr val="FFFFFF"/>
                </a:gs>
                <a:gs pos="100000">
                  <a:srgbClr val="BBE0E3">
                    <a:alpha val="39998"/>
                  </a:srgbClr>
                </a:gs>
              </a:gsLst>
              <a:lin ang="5400000" scaled="1"/>
            </a:gradFill>
            <a:ln w="9360">
              <a:solidFill>
                <a:srgbClr val="BBE0E3"/>
              </a:solidFill>
              <a:miter lim="800000"/>
              <a:headEnd/>
              <a:tailEnd/>
            </a:ln>
          </p:spPr>
          <p:txBody>
            <a:bodyPr wrap="none" lIns="0" tIns="0" rIns="0" bIns="0" anchor="ctr"/>
            <a:lstStyle/>
            <a:p>
              <a:pPr algn="ctr"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ru-RU" sz="3600" b="1" dirty="0">
                  <a:solidFill>
                    <a:srgbClr val="000000"/>
                  </a:solidFill>
                  <a:latin typeface="Times New Roman" pitchFamily="16" charset="0"/>
                </a:rPr>
                <a:t>Ракетки</a:t>
              </a:r>
            </a:p>
          </p:txBody>
        </p:sp>
        <p:sp>
          <p:nvSpPr>
            <p:cNvPr id="10" name="AutoShape 9"/>
            <p:cNvSpPr>
              <a:spLocks noChangeArrowheads="1"/>
            </p:cNvSpPr>
            <p:nvPr/>
          </p:nvSpPr>
          <p:spPr bwMode="auto">
            <a:xfrm>
              <a:off x="2336" y="887"/>
              <a:ext cx="1901" cy="449"/>
            </a:xfrm>
            <a:prstGeom prst="cube">
              <a:avLst>
                <a:gd name="adj" fmla="val 10764"/>
              </a:avLst>
            </a:prstGeom>
            <a:gradFill rotWithShape="0">
              <a:gsLst>
                <a:gs pos="0">
                  <a:srgbClr val="FFFFFF"/>
                </a:gs>
                <a:gs pos="100000">
                  <a:srgbClr val="333399">
                    <a:alpha val="39998"/>
                  </a:srgbClr>
                </a:gs>
              </a:gsLst>
              <a:lin ang="5400000" scaled="1"/>
            </a:gradFill>
            <a:ln w="9360">
              <a:solidFill>
                <a:srgbClr val="333399"/>
              </a:solidFill>
              <a:miter lim="800000"/>
              <a:headEnd/>
              <a:tailEnd/>
            </a:ln>
          </p:spPr>
          <p:txBody>
            <a:bodyPr wrap="none" lIns="0" tIns="0" rIns="0" bIns="0" anchor="ctr"/>
            <a:lstStyle/>
            <a:p>
              <a:pPr algn="ctr"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ru-RU" sz="2400" b="1" dirty="0">
                  <a:solidFill>
                    <a:srgbClr val="000000"/>
                  </a:solidFill>
                  <a:latin typeface="Times New Roman" pitchFamily="16" charset="0"/>
                </a:rPr>
                <a:t>профессиональные</a:t>
              </a:r>
            </a:p>
          </p:txBody>
        </p:sp>
        <p:sp>
          <p:nvSpPr>
            <p:cNvPr id="11" name="AutoShape 10"/>
            <p:cNvSpPr>
              <a:spLocks noChangeArrowheads="1"/>
            </p:cNvSpPr>
            <p:nvPr/>
          </p:nvSpPr>
          <p:spPr bwMode="auto">
            <a:xfrm>
              <a:off x="2336" y="2242"/>
              <a:ext cx="1901" cy="449"/>
            </a:xfrm>
            <a:prstGeom prst="cube">
              <a:avLst>
                <a:gd name="adj" fmla="val 10764"/>
              </a:avLst>
            </a:prstGeom>
            <a:gradFill rotWithShape="0">
              <a:gsLst>
                <a:gs pos="0">
                  <a:srgbClr val="FFFFFF"/>
                </a:gs>
                <a:gs pos="100000">
                  <a:srgbClr val="333399">
                    <a:alpha val="39998"/>
                  </a:srgbClr>
                </a:gs>
              </a:gsLst>
              <a:lin ang="5400000" scaled="1"/>
            </a:gradFill>
            <a:ln w="9360">
              <a:solidFill>
                <a:srgbClr val="333399"/>
              </a:solidFill>
              <a:miter lim="800000"/>
              <a:headEnd/>
              <a:tailEnd/>
            </a:ln>
          </p:spPr>
          <p:txBody>
            <a:bodyPr wrap="none" lIns="0" tIns="0" rIns="0" bIns="0" anchor="ctr"/>
            <a:lstStyle/>
            <a:p>
              <a:pPr algn="ctr"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ru-RU" sz="2400" b="1">
                  <a:solidFill>
                    <a:srgbClr val="000000"/>
                  </a:solidFill>
                  <a:latin typeface="Times New Roman" pitchFamily="16" charset="0"/>
                </a:rPr>
                <a:t>любительские</a:t>
              </a:r>
            </a:p>
          </p:txBody>
        </p:sp>
        <p:sp>
          <p:nvSpPr>
            <p:cNvPr id="12" name="AutoShape 11"/>
            <p:cNvSpPr>
              <a:spLocks noChangeArrowheads="1"/>
            </p:cNvSpPr>
            <p:nvPr/>
          </p:nvSpPr>
          <p:spPr bwMode="auto">
            <a:xfrm>
              <a:off x="1066" y="2919"/>
              <a:ext cx="1901" cy="449"/>
            </a:xfrm>
            <a:prstGeom prst="cube">
              <a:avLst>
                <a:gd name="adj" fmla="val 10764"/>
              </a:avLst>
            </a:prstGeom>
            <a:gradFill rotWithShape="0">
              <a:gsLst>
                <a:gs pos="0">
                  <a:srgbClr val="FFFFFF"/>
                </a:gs>
                <a:gs pos="100000">
                  <a:srgbClr val="99CC00">
                    <a:alpha val="39998"/>
                  </a:srgbClr>
                </a:gs>
              </a:gsLst>
              <a:lin ang="5400000" scaled="1"/>
            </a:gradFill>
            <a:ln w="9360">
              <a:solidFill>
                <a:srgbClr val="99CC00"/>
              </a:solidFill>
              <a:miter lim="800000"/>
              <a:headEnd/>
              <a:tailEnd/>
            </a:ln>
          </p:spPr>
          <p:txBody>
            <a:bodyPr wrap="none" lIns="0" tIns="0" rIns="0" bIns="0" anchor="ctr"/>
            <a:lstStyle/>
            <a:p>
              <a:pPr algn="ctr"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ru-RU">
                  <a:solidFill>
                    <a:srgbClr val="000000"/>
                  </a:solidFill>
                  <a:latin typeface="Times New Roman" pitchFamily="16" charset="0"/>
                </a:rPr>
                <a:t>из графита,</a:t>
              </a:r>
            </a:p>
            <a:p>
              <a:pPr algn="ctr"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ru-RU">
                  <a:solidFill>
                    <a:srgbClr val="000000"/>
                  </a:solidFill>
                  <a:latin typeface="Times New Roman" pitchFamily="16" charset="0"/>
                </a:rPr>
                <a:t> стали, алюминия</a:t>
              </a:r>
            </a:p>
          </p:txBody>
        </p:sp>
        <p:sp>
          <p:nvSpPr>
            <p:cNvPr id="13" name="AutoShape 12"/>
            <p:cNvSpPr>
              <a:spLocks noChangeArrowheads="1"/>
            </p:cNvSpPr>
            <p:nvPr/>
          </p:nvSpPr>
          <p:spPr bwMode="auto">
            <a:xfrm>
              <a:off x="1066" y="1564"/>
              <a:ext cx="1901" cy="449"/>
            </a:xfrm>
            <a:prstGeom prst="cube">
              <a:avLst>
                <a:gd name="adj" fmla="val 10764"/>
              </a:avLst>
            </a:prstGeom>
            <a:gradFill rotWithShape="0">
              <a:gsLst>
                <a:gs pos="0">
                  <a:srgbClr val="FFFFFF"/>
                </a:gs>
                <a:gs pos="100000">
                  <a:srgbClr val="99CC00">
                    <a:alpha val="39998"/>
                  </a:srgbClr>
                </a:gs>
              </a:gsLst>
              <a:lin ang="5400000" scaled="1"/>
            </a:gradFill>
            <a:ln w="9360">
              <a:solidFill>
                <a:srgbClr val="99CC00"/>
              </a:solidFill>
              <a:miter lim="800000"/>
              <a:headEnd/>
              <a:tailEnd/>
            </a:ln>
          </p:spPr>
          <p:txBody>
            <a:bodyPr wrap="none" lIns="0" tIns="0" rIns="0" bIns="0" anchor="ctr"/>
            <a:lstStyle/>
            <a:p>
              <a:pPr algn="ctr"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ru-RU" dirty="0">
                  <a:solidFill>
                    <a:srgbClr val="000000"/>
                  </a:solidFill>
                  <a:latin typeface="Times New Roman" pitchFamily="16" charset="0"/>
                </a:rPr>
                <a:t>Из графита, титана</a:t>
              </a:r>
            </a:p>
          </p:txBody>
        </p:sp>
      </p:grp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080120"/>
          </a:xfrm>
        </p:spPr>
        <p:txBody>
          <a:bodyPr>
            <a:normAutofit fontScale="90000"/>
          </a:bodyPr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2000" dirty="0" smtClean="0">
                <a:solidFill>
                  <a:srgbClr val="000000"/>
                </a:solidFill>
                <a:latin typeface="Times New Roman" pitchFamily="16" charset="0"/>
              </a:rPr>
              <a:t/>
            </a:r>
            <a:br>
              <a:rPr lang="ru-RU" sz="2000" dirty="0" smtClean="0">
                <a:solidFill>
                  <a:srgbClr val="000000"/>
                </a:solidFill>
                <a:latin typeface="Times New Roman" pitchFamily="16" charset="0"/>
              </a:rPr>
            </a:br>
            <a:r>
              <a:rPr lang="ru-RU" sz="2000" dirty="0" smtClean="0">
                <a:solidFill>
                  <a:srgbClr val="000000"/>
                </a:solidFill>
                <a:latin typeface="Times New Roman" pitchFamily="16" charset="0"/>
              </a:rPr>
              <a:t/>
            </a:r>
            <a:br>
              <a:rPr lang="ru-RU" sz="2000" dirty="0" smtClean="0">
                <a:solidFill>
                  <a:srgbClr val="000000"/>
                </a:solidFill>
                <a:latin typeface="Times New Roman" pitchFamily="16" charset="0"/>
              </a:rPr>
            </a:br>
            <a:r>
              <a:rPr lang="ru-RU" sz="2000" dirty="0" smtClean="0">
                <a:solidFill>
                  <a:srgbClr val="000000"/>
                </a:solidFill>
                <a:latin typeface="Times New Roman" pitchFamily="16" charset="0"/>
              </a:rPr>
              <a:t/>
            </a:r>
            <a:br>
              <a:rPr lang="ru-RU" sz="2000" dirty="0" smtClean="0">
                <a:solidFill>
                  <a:srgbClr val="000000"/>
                </a:solidFill>
                <a:latin typeface="Times New Roman" pitchFamily="16" charset="0"/>
              </a:rPr>
            </a:br>
            <a:r>
              <a:rPr lang="ru-RU" sz="2000" dirty="0" smtClean="0">
                <a:solidFill>
                  <a:srgbClr val="000000"/>
                </a:solidFill>
                <a:latin typeface="Times New Roman" pitchFamily="16" charset="0"/>
              </a:rPr>
              <a:t/>
            </a:r>
            <a:br>
              <a:rPr lang="ru-RU" sz="2000" dirty="0" smtClean="0">
                <a:solidFill>
                  <a:srgbClr val="000000"/>
                </a:solidFill>
                <a:latin typeface="Times New Roman" pitchFamily="16" charset="0"/>
              </a:rPr>
            </a:br>
            <a:r>
              <a:rPr lang="ru-RU" sz="2000" dirty="0" smtClean="0">
                <a:solidFill>
                  <a:srgbClr val="000000"/>
                </a:solidFill>
                <a:latin typeface="Times New Roman" pitchFamily="16" charset="0"/>
              </a:rPr>
              <a:t/>
            </a:r>
            <a:br>
              <a:rPr lang="ru-RU" sz="2000" dirty="0" smtClean="0">
                <a:solidFill>
                  <a:srgbClr val="000000"/>
                </a:solidFill>
                <a:latin typeface="Times New Roman" pitchFamily="16" charset="0"/>
              </a:rPr>
            </a:br>
            <a:r>
              <a:rPr lang="ru-RU" sz="2000" dirty="0" smtClean="0">
                <a:solidFill>
                  <a:srgbClr val="000000"/>
                </a:solidFill>
                <a:latin typeface="Times New Roman" pitchFamily="16" charset="0"/>
              </a:rPr>
              <a:t/>
            </a:r>
            <a:br>
              <a:rPr lang="ru-RU" sz="2000" dirty="0" smtClean="0">
                <a:solidFill>
                  <a:srgbClr val="000000"/>
                </a:solidFill>
                <a:latin typeface="Times New Roman" pitchFamily="16" charset="0"/>
              </a:rPr>
            </a:br>
            <a:r>
              <a:rPr lang="ru-RU" sz="2000" dirty="0" smtClean="0">
                <a:solidFill>
                  <a:srgbClr val="000000"/>
                </a:solidFill>
                <a:latin typeface="Times New Roman" pitchFamily="16" charset="0"/>
              </a:rPr>
              <a:t/>
            </a:r>
            <a:br>
              <a:rPr lang="ru-RU" sz="2000" dirty="0" smtClean="0">
                <a:solidFill>
                  <a:srgbClr val="000000"/>
                </a:solidFill>
                <a:latin typeface="Times New Roman" pitchFamily="16" charset="0"/>
              </a:rPr>
            </a:br>
            <a:r>
              <a:rPr lang="ru-RU" sz="2000" dirty="0" smtClean="0">
                <a:solidFill>
                  <a:srgbClr val="000000"/>
                </a:solidFill>
                <a:latin typeface="Times New Roman" pitchFamily="16" charset="0"/>
              </a:rPr>
              <a:t/>
            </a:r>
            <a:br>
              <a:rPr lang="ru-RU" sz="2000" dirty="0" smtClean="0">
                <a:solidFill>
                  <a:srgbClr val="000000"/>
                </a:solidFill>
                <a:latin typeface="Times New Roman" pitchFamily="16" charset="0"/>
              </a:rPr>
            </a:br>
            <a:r>
              <a:rPr lang="ru-RU" sz="2000" dirty="0" smtClean="0">
                <a:solidFill>
                  <a:srgbClr val="000000"/>
                </a:solidFill>
                <a:latin typeface="Times New Roman" pitchFamily="16" charset="0"/>
              </a:rPr>
              <a:t/>
            </a:r>
            <a:br>
              <a:rPr lang="ru-RU" sz="2000" dirty="0" smtClean="0">
                <a:solidFill>
                  <a:srgbClr val="000000"/>
                </a:solidFill>
                <a:latin typeface="Times New Roman" pitchFamily="16" charset="0"/>
              </a:rPr>
            </a:br>
            <a:r>
              <a:rPr lang="ru-RU" sz="2000" dirty="0" smtClean="0">
                <a:solidFill>
                  <a:srgbClr val="000000"/>
                </a:solidFill>
                <a:latin typeface="Times New Roman" pitchFamily="16" charset="0"/>
              </a:rPr>
              <a:t/>
            </a:r>
            <a:br>
              <a:rPr lang="ru-RU" sz="2000" dirty="0" smtClean="0">
                <a:solidFill>
                  <a:srgbClr val="000000"/>
                </a:solidFill>
                <a:latin typeface="Times New Roman" pitchFamily="16" charset="0"/>
              </a:rPr>
            </a:br>
            <a:r>
              <a:rPr lang="ru-RU" sz="4400" kern="10" dirty="0" smtClean="0">
                <a:ln w="9525">
                  <a:noFill/>
                  <a:round/>
                  <a:headEnd/>
                  <a:tailEnd/>
                </a:ln>
                <a:solidFill>
                  <a:schemeClr val="bg1"/>
                </a:solidFill>
                <a:effectLst/>
                <a:latin typeface="+mn-lt"/>
                <a:cs typeface="Times New Roman"/>
              </a:rPr>
              <a:t>Волан</a:t>
            </a:r>
            <a:br>
              <a:rPr lang="ru-RU" sz="4400" kern="10" dirty="0" smtClean="0">
                <a:ln w="9525">
                  <a:noFill/>
                  <a:round/>
                  <a:headEnd/>
                  <a:tailEnd/>
                </a:ln>
                <a:solidFill>
                  <a:schemeClr val="bg1"/>
                </a:solidFill>
                <a:effectLst/>
                <a:latin typeface="+mn-lt"/>
                <a:cs typeface="Times New Roman"/>
              </a:rPr>
            </a:br>
            <a:r>
              <a:rPr lang="ru-RU" sz="4400" kern="10" dirty="0" smtClean="0">
                <a:ln w="9525">
                  <a:noFill/>
                  <a:round/>
                  <a:headEnd/>
                  <a:tailEnd/>
                </a:ln>
                <a:solidFill>
                  <a:schemeClr val="bg1"/>
                </a:solidFill>
                <a:effectLst/>
                <a:latin typeface="+mn-lt"/>
                <a:cs typeface="Times New Roman"/>
              </a:rPr>
              <a:t/>
            </a:r>
            <a:br>
              <a:rPr lang="ru-RU" sz="4400" kern="10" dirty="0" smtClean="0">
                <a:ln w="9525">
                  <a:noFill/>
                  <a:round/>
                  <a:headEnd/>
                  <a:tailEnd/>
                </a:ln>
                <a:solidFill>
                  <a:schemeClr val="bg1"/>
                </a:solidFill>
                <a:effectLst/>
                <a:latin typeface="+mn-lt"/>
                <a:cs typeface="Times New Roman"/>
              </a:rPr>
            </a:br>
            <a:r>
              <a:rPr lang="ru-RU" sz="4400" dirty="0" smtClean="0">
                <a:solidFill>
                  <a:schemeClr val="bg1"/>
                </a:solidFill>
                <a:effectLst/>
                <a:latin typeface="+mn-lt"/>
              </a:rPr>
              <a:t/>
            </a:r>
            <a:br>
              <a:rPr lang="ru-RU" sz="4400" dirty="0" smtClean="0">
                <a:solidFill>
                  <a:schemeClr val="bg1"/>
                </a:solidFill>
                <a:effectLst/>
                <a:latin typeface="+mn-lt"/>
              </a:rPr>
            </a:br>
            <a:r>
              <a:rPr lang="ru-RU" sz="2000" dirty="0" smtClean="0">
                <a:solidFill>
                  <a:srgbClr val="000000"/>
                </a:solidFill>
                <a:latin typeface="Times New Roman" pitchFamily="16" charset="0"/>
              </a:rPr>
              <a:t/>
            </a:r>
            <a:br>
              <a:rPr lang="ru-RU" sz="2000" dirty="0" smtClean="0">
                <a:solidFill>
                  <a:srgbClr val="000000"/>
                </a:solidFill>
                <a:latin typeface="Times New Roman" pitchFamily="16" charset="0"/>
              </a:rPr>
            </a:br>
            <a:r>
              <a:rPr lang="ru-RU" sz="2000" dirty="0" smtClean="0">
                <a:solidFill>
                  <a:srgbClr val="000000"/>
                </a:solidFill>
                <a:latin typeface="Times New Roman" pitchFamily="16" charset="0"/>
              </a:rPr>
              <a:t/>
            </a:r>
            <a:br>
              <a:rPr lang="ru-RU" sz="2000" dirty="0" smtClean="0">
                <a:solidFill>
                  <a:srgbClr val="000000"/>
                </a:solidFill>
                <a:latin typeface="Times New Roman" pitchFamily="16" charset="0"/>
              </a:rPr>
            </a:br>
            <a:r>
              <a:rPr lang="ru-RU" sz="2000" dirty="0" smtClean="0">
                <a:solidFill>
                  <a:srgbClr val="000000"/>
                </a:solidFill>
                <a:latin typeface="Times New Roman" pitchFamily="16" charset="0"/>
              </a:rPr>
              <a:t/>
            </a:r>
            <a:br>
              <a:rPr lang="ru-RU" sz="2000" dirty="0" smtClean="0">
                <a:solidFill>
                  <a:srgbClr val="000000"/>
                </a:solidFill>
                <a:latin typeface="Times New Roman" pitchFamily="16" charset="0"/>
              </a:rPr>
            </a:br>
            <a:r>
              <a:rPr lang="ru-RU" sz="2000" dirty="0" smtClean="0">
                <a:solidFill>
                  <a:srgbClr val="000000"/>
                </a:solidFill>
                <a:latin typeface="Times New Roman" pitchFamily="16" charset="0"/>
              </a:rPr>
              <a:t/>
            </a:r>
            <a:br>
              <a:rPr lang="ru-RU" sz="2000" dirty="0" smtClean="0">
                <a:solidFill>
                  <a:srgbClr val="000000"/>
                </a:solidFill>
                <a:latin typeface="Times New Roman" pitchFamily="16" charset="0"/>
              </a:rPr>
            </a:br>
            <a:r>
              <a:rPr lang="ru-RU" sz="2000" dirty="0" smtClean="0">
                <a:solidFill>
                  <a:srgbClr val="000000"/>
                </a:solidFill>
                <a:latin typeface="Times New Roman" pitchFamily="16" charset="0"/>
              </a:rPr>
              <a:t/>
            </a:r>
            <a:br>
              <a:rPr lang="ru-RU" sz="2000" dirty="0" smtClean="0">
                <a:solidFill>
                  <a:srgbClr val="000000"/>
                </a:solidFill>
                <a:latin typeface="Times New Roman" pitchFamily="16" charset="0"/>
              </a:rPr>
            </a:br>
            <a:endParaRPr lang="ru-RU" sz="2000" dirty="0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896584"/>
          </a:xfrm>
        </p:spPr>
        <p:txBody>
          <a:bodyPr>
            <a:normAutofit/>
          </a:bodyPr>
          <a:lstStyle/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2000" dirty="0" smtClean="0">
                <a:solidFill>
                  <a:srgbClr val="000000"/>
                </a:solidFill>
                <a:latin typeface="Times New Roman" pitchFamily="16" charset="0"/>
              </a:rPr>
              <a:t>перьевой (натуральный)</a:t>
            </a:r>
          </a:p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2000" dirty="0" smtClean="0">
                <a:solidFill>
                  <a:srgbClr val="000000"/>
                </a:solidFill>
                <a:latin typeface="Times New Roman" pitchFamily="16" charset="0"/>
              </a:rPr>
              <a:t>пластиковый (синтетический)</a:t>
            </a:r>
          </a:p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ru-RU" sz="2000" dirty="0" smtClean="0">
              <a:solidFill>
                <a:srgbClr val="000000"/>
              </a:solidFill>
              <a:latin typeface="Times New Roman" pitchFamily="16" charset="0"/>
            </a:endParaRPr>
          </a:p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4800" kern="10" dirty="0" smtClean="0">
                <a:ln w="9525">
                  <a:noFill/>
                  <a:round/>
                  <a:headEnd/>
                  <a:tailEnd/>
                </a:ln>
                <a:solidFill>
                  <a:schemeClr val="bg1"/>
                </a:solidFill>
                <a:cs typeface="Times New Roman"/>
              </a:rPr>
              <a:t/>
            </a:r>
            <a:br>
              <a:rPr lang="ru-RU" sz="4800" kern="10" dirty="0" smtClean="0">
                <a:ln w="9525">
                  <a:noFill/>
                  <a:round/>
                  <a:headEnd/>
                  <a:tailEnd/>
                </a:ln>
                <a:solidFill>
                  <a:schemeClr val="bg1"/>
                </a:solidFill>
                <a:cs typeface="Times New Roman"/>
              </a:rPr>
            </a:br>
            <a:endParaRPr lang="ru-RU" dirty="0"/>
          </a:p>
        </p:txBody>
      </p:sp>
      <p:pic>
        <p:nvPicPr>
          <p:cNvPr id="8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96136" y="980728"/>
            <a:ext cx="2449512" cy="1828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9" name="Прямоугольник 8"/>
          <p:cNvSpPr/>
          <p:nvPr/>
        </p:nvSpPr>
        <p:spPr>
          <a:xfrm>
            <a:off x="4355976" y="3861048"/>
            <a:ext cx="432048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dirty="0" smtClean="0">
                <a:solidFill>
                  <a:srgbClr val="000000"/>
                </a:solidFill>
                <a:latin typeface="Times New Roman" pitchFamily="16" charset="0"/>
              </a:rPr>
              <a:t>Скорость волана можно определить</a:t>
            </a:r>
          </a:p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dirty="0" smtClean="0">
                <a:solidFill>
                  <a:srgbClr val="000000"/>
                </a:solidFill>
                <a:latin typeface="Times New Roman" pitchFamily="16" charset="0"/>
              </a:rPr>
              <a:t> по цвету окантовочной ленты на головке волана :</a:t>
            </a:r>
            <a:endParaRPr lang="ru-RU" dirty="0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10" name="AutoShape 9"/>
          <p:cNvSpPr>
            <a:spLocks noChangeArrowheads="1"/>
          </p:cNvSpPr>
          <p:nvPr/>
        </p:nvSpPr>
        <p:spPr bwMode="auto">
          <a:xfrm>
            <a:off x="6516216" y="2780928"/>
            <a:ext cx="144462" cy="1008063"/>
          </a:xfrm>
          <a:prstGeom prst="upArrow">
            <a:avLst>
              <a:gd name="adj1" fmla="val 50000"/>
              <a:gd name="adj2" fmla="val 174451"/>
            </a:avLst>
          </a:prstGeom>
          <a:solidFill>
            <a:srgbClr val="BBE0E3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251520" y="3501008"/>
            <a:ext cx="396044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b="1" dirty="0" smtClean="0">
                <a:solidFill>
                  <a:srgbClr val="008000"/>
                </a:solidFill>
                <a:latin typeface="Times New Roman" pitchFamily="16" charset="0"/>
              </a:rPr>
              <a:t>Зеленая </a:t>
            </a:r>
            <a:r>
              <a:rPr lang="ru-RU" dirty="0" smtClean="0">
                <a:solidFill>
                  <a:srgbClr val="000000"/>
                </a:solidFill>
                <a:latin typeface="Times New Roman" pitchFamily="16" charset="0"/>
              </a:rPr>
              <a:t>— медленная </a:t>
            </a:r>
          </a:p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b="1" dirty="0" smtClean="0">
                <a:solidFill>
                  <a:srgbClr val="0000CC"/>
                </a:solidFill>
                <a:latin typeface="Times New Roman" pitchFamily="16" charset="0"/>
              </a:rPr>
              <a:t>синяя</a:t>
            </a:r>
            <a:r>
              <a:rPr lang="ru-RU" dirty="0" smtClean="0">
                <a:solidFill>
                  <a:srgbClr val="000000"/>
                </a:solidFill>
                <a:latin typeface="Times New Roman" pitchFamily="16" charset="0"/>
              </a:rPr>
              <a:t> — средняя</a:t>
            </a:r>
          </a:p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dirty="0" smtClean="0">
                <a:solidFill>
                  <a:srgbClr val="000000"/>
                </a:solidFill>
                <a:latin typeface="Times New Roman" pitchFamily="16" charset="0"/>
              </a:rPr>
              <a:t> </a:t>
            </a:r>
            <a:r>
              <a:rPr lang="ru-RU" b="1" dirty="0" smtClean="0">
                <a:solidFill>
                  <a:srgbClr val="FF0000"/>
                </a:solidFill>
                <a:latin typeface="Times New Roman" pitchFamily="16" charset="0"/>
              </a:rPr>
              <a:t>красная</a:t>
            </a:r>
            <a:r>
              <a:rPr lang="ru-RU" dirty="0" smtClean="0">
                <a:solidFill>
                  <a:srgbClr val="000000"/>
                </a:solidFill>
                <a:latin typeface="Times New Roman" pitchFamily="16" charset="0"/>
              </a:rPr>
              <a:t> быстрая</a:t>
            </a:r>
          </a:p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dirty="0" smtClean="0">
                <a:solidFill>
                  <a:srgbClr val="000000"/>
                </a:solidFill>
                <a:latin typeface="Times New Roman" pitchFamily="16" charset="0"/>
              </a:rPr>
              <a:t>Пластиковые воланы выпускают в основном </a:t>
            </a:r>
            <a:r>
              <a:rPr lang="ru-RU" b="1" dirty="0" smtClean="0">
                <a:solidFill>
                  <a:srgbClr val="000000"/>
                </a:solidFill>
                <a:latin typeface="Times New Roman" pitchFamily="16" charset="0"/>
              </a:rPr>
              <a:t>белые</a:t>
            </a:r>
            <a:r>
              <a:rPr lang="ru-RU" dirty="0" smtClean="0">
                <a:solidFill>
                  <a:srgbClr val="000000"/>
                </a:solidFill>
                <a:latin typeface="Times New Roman" pitchFamily="16" charset="0"/>
              </a:rPr>
              <a:t> и </a:t>
            </a:r>
            <a:r>
              <a:rPr lang="ru-RU" b="1" dirty="0" smtClean="0">
                <a:solidFill>
                  <a:srgbClr val="000000"/>
                </a:solidFill>
                <a:latin typeface="Times New Roman" pitchFamily="16" charset="0"/>
              </a:rPr>
              <a:t>желтые</a:t>
            </a:r>
            <a:r>
              <a:rPr lang="ru-RU" dirty="0" smtClean="0">
                <a:solidFill>
                  <a:srgbClr val="000000"/>
                </a:solidFill>
                <a:latin typeface="Times New Roman" pitchFamily="16" charset="0"/>
              </a:rPr>
              <a:t>.</a:t>
            </a:r>
            <a:endParaRPr lang="ru-RU" dirty="0">
              <a:solidFill>
                <a:srgbClr val="000000"/>
              </a:solidFill>
              <a:latin typeface="Times New Roman" pitchFamily="16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55</TotalTime>
  <Words>99</Words>
  <Application>Microsoft Office PowerPoint</Application>
  <PresentationFormat>Экран (4:3)</PresentationFormat>
  <Paragraphs>114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Апекс</vt:lpstr>
      <vt:lpstr>         Одна из самых  древних игр  на Земле  </vt:lpstr>
      <vt:lpstr>История игры</vt:lpstr>
      <vt:lpstr>История игры</vt:lpstr>
      <vt:lpstr> История игры в цифрах </vt:lpstr>
      <vt:lpstr> Сильнейшими спортсменами </vt:lpstr>
      <vt:lpstr> "Поле битвы" </vt:lpstr>
      <vt:lpstr> Корт </vt:lpstr>
      <vt:lpstr>Слайд 8</vt:lpstr>
      <vt:lpstr>          Волан        </vt:lpstr>
      <vt:lpstr> Перьевые воланы </vt:lpstr>
      <vt:lpstr> Интересные факты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   Одна из самых  древних игр  на Земле  </dc:title>
  <cp:lastModifiedBy>пк</cp:lastModifiedBy>
  <cp:revision>6</cp:revision>
  <dcterms:modified xsi:type="dcterms:W3CDTF">2018-12-20T10:51:09Z</dcterms:modified>
</cp:coreProperties>
</file>